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73" r:id="rId4"/>
    <p:sldId id="259" r:id="rId5"/>
    <p:sldId id="272" r:id="rId6"/>
    <p:sldId id="274" r:id="rId7"/>
    <p:sldId id="275" r:id="rId8"/>
    <p:sldId id="268" r:id="rId9"/>
    <p:sldId id="263" r:id="rId10"/>
    <p:sldId id="270" r:id="rId11"/>
    <p:sldId id="271" r:id="rId12"/>
    <p:sldId id="264" r:id="rId13"/>
    <p:sldId id="27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E6B654-B5EB-41AB-BD9B-AF4286BCDFB9}" v="343" dt="2024-12-06T09:09:36.7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5033" autoAdjust="0"/>
  </p:normalViewPr>
  <p:slideViewPr>
    <p:cSldViewPr snapToGrid="0" snapToObjects="1">
      <p:cViewPr>
        <p:scale>
          <a:sx n="77" d="100"/>
          <a:sy n="77" d="100"/>
        </p:scale>
        <p:origin x="1618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Khan" userId="ea2ec1eefd198c84" providerId="LiveId" clId="{0DE6B654-B5EB-41AB-BD9B-AF4286BCDFB9}"/>
    <pc:docChg chg="undo redo custSel addSld delSld modSld sldOrd">
      <pc:chgData name="Sarah Khan" userId="ea2ec1eefd198c84" providerId="LiveId" clId="{0DE6B654-B5EB-41AB-BD9B-AF4286BCDFB9}" dt="2024-12-06T09:10:21.245" v="1717" actId="14100"/>
      <pc:docMkLst>
        <pc:docMk/>
      </pc:docMkLst>
      <pc:sldChg chg="addSp delSp modSp mod modTransition">
        <pc:chgData name="Sarah Khan" userId="ea2ec1eefd198c84" providerId="LiveId" clId="{0DE6B654-B5EB-41AB-BD9B-AF4286BCDFB9}" dt="2024-12-06T09:01:15.436" v="1650"/>
        <pc:sldMkLst>
          <pc:docMk/>
          <pc:sldMk cId="0" sldId="256"/>
        </pc:sldMkLst>
        <pc:spChg chg="mod">
          <ac:chgData name="Sarah Khan" userId="ea2ec1eefd198c84" providerId="LiveId" clId="{0DE6B654-B5EB-41AB-BD9B-AF4286BCDFB9}" dt="2024-12-06T08:05:57.774" v="1228" actId="26606"/>
          <ac:spMkLst>
            <pc:docMk/>
            <pc:sldMk cId="0" sldId="256"/>
            <ac:spMk id="2" creationId="{00000000-0000-0000-0000-000000000000}"/>
          </ac:spMkLst>
        </pc:spChg>
        <pc:spChg chg="mod">
          <ac:chgData name="Sarah Khan" userId="ea2ec1eefd198c84" providerId="LiveId" clId="{0DE6B654-B5EB-41AB-BD9B-AF4286BCDFB9}" dt="2024-12-06T08:05:57.774" v="1228" actId="26606"/>
          <ac:spMkLst>
            <pc:docMk/>
            <pc:sldMk cId="0" sldId="256"/>
            <ac:spMk id="3" creationId="{00000000-0000-0000-0000-000000000000}"/>
          </ac:spMkLst>
        </pc:spChg>
        <pc:spChg chg="add del">
          <ac:chgData name="Sarah Khan" userId="ea2ec1eefd198c84" providerId="LiveId" clId="{0DE6B654-B5EB-41AB-BD9B-AF4286BCDFB9}" dt="2024-12-06T08:05:57.774" v="1228" actId="26606"/>
          <ac:spMkLst>
            <pc:docMk/>
            <pc:sldMk cId="0" sldId="256"/>
            <ac:spMk id="91" creationId="{C7D023E4-8DE1-436E-9847-ED6A4B4B04FD}"/>
          </ac:spMkLst>
        </pc:spChg>
        <pc:spChg chg="add del">
          <ac:chgData name="Sarah Khan" userId="ea2ec1eefd198c84" providerId="LiveId" clId="{0DE6B654-B5EB-41AB-BD9B-AF4286BCDFB9}" dt="2024-12-06T08:05:57.774" v="1228" actId="26606"/>
          <ac:spMkLst>
            <pc:docMk/>
            <pc:sldMk cId="0" sldId="256"/>
            <ac:spMk id="92" creationId="{8B2B1708-8CE4-4A20-94F5-55118AE2CBD7}"/>
          </ac:spMkLst>
        </pc:spChg>
        <pc:spChg chg="add del">
          <ac:chgData name="Sarah Khan" userId="ea2ec1eefd198c84" providerId="LiveId" clId="{0DE6B654-B5EB-41AB-BD9B-AF4286BCDFB9}" dt="2024-12-06T08:05:57.703" v="1227" actId="26606"/>
          <ac:spMkLst>
            <pc:docMk/>
            <pc:sldMk cId="0" sldId="256"/>
            <ac:spMk id="108" creationId="{C7D023E4-8DE1-436E-9847-ED6A4B4B04FD}"/>
          </ac:spMkLst>
        </pc:spChg>
        <pc:spChg chg="add del">
          <ac:chgData name="Sarah Khan" userId="ea2ec1eefd198c84" providerId="LiveId" clId="{0DE6B654-B5EB-41AB-BD9B-AF4286BCDFB9}" dt="2024-12-06T08:05:57.703" v="1227" actId="26606"/>
          <ac:spMkLst>
            <pc:docMk/>
            <pc:sldMk cId="0" sldId="256"/>
            <ac:spMk id="114" creationId="{145B2F28-3A18-4BC2-8E92-9AF66F147CBA}"/>
          </ac:spMkLst>
        </pc:spChg>
        <pc:spChg chg="add">
          <ac:chgData name="Sarah Khan" userId="ea2ec1eefd198c84" providerId="LiveId" clId="{0DE6B654-B5EB-41AB-BD9B-AF4286BCDFB9}" dt="2024-12-06T08:05:57.774" v="1228" actId="26606"/>
          <ac:spMkLst>
            <pc:docMk/>
            <pc:sldMk cId="0" sldId="256"/>
            <ac:spMk id="125" creationId="{C7D023E4-8DE1-436E-9847-ED6A4B4B04FD}"/>
          </ac:spMkLst>
        </pc:spChg>
        <pc:spChg chg="add">
          <ac:chgData name="Sarah Khan" userId="ea2ec1eefd198c84" providerId="LiveId" clId="{0DE6B654-B5EB-41AB-BD9B-AF4286BCDFB9}" dt="2024-12-06T08:05:57.774" v="1228" actId="26606"/>
          <ac:spMkLst>
            <pc:docMk/>
            <pc:sldMk cId="0" sldId="256"/>
            <ac:spMk id="126" creationId="{8B2B1708-8CE4-4A20-94F5-55118AE2CBD7}"/>
          </ac:spMkLst>
        </pc:spChg>
        <pc:grpChg chg="add del">
          <ac:chgData name="Sarah Khan" userId="ea2ec1eefd198c84" providerId="LiveId" clId="{0DE6B654-B5EB-41AB-BD9B-AF4286BCDFB9}" dt="2024-12-06T08:05:57.774" v="1228" actId="26606"/>
          <ac:grpSpMkLst>
            <pc:docMk/>
            <pc:sldMk cId="0" sldId="256"/>
            <ac:grpSpMk id="93" creationId="{1F9866A9-B167-4D75-8F7F-360025AD6B43}"/>
          </ac:grpSpMkLst>
        </pc:grpChg>
        <pc:grpChg chg="add del">
          <ac:chgData name="Sarah Khan" userId="ea2ec1eefd198c84" providerId="LiveId" clId="{0DE6B654-B5EB-41AB-BD9B-AF4286BCDFB9}" dt="2024-12-06T08:05:57.774" v="1228" actId="26606"/>
          <ac:grpSpMkLst>
            <pc:docMk/>
            <pc:sldMk cId="0" sldId="256"/>
            <ac:grpSpMk id="96" creationId="{E27AF472-EAE3-4572-AB69-B92BD10DBC6D}"/>
          </ac:grpSpMkLst>
        </pc:grpChg>
        <pc:grpChg chg="add del">
          <ac:chgData name="Sarah Khan" userId="ea2ec1eefd198c84" providerId="LiveId" clId="{0DE6B654-B5EB-41AB-BD9B-AF4286BCDFB9}" dt="2024-12-06T08:05:57.703" v="1227" actId="26606"/>
          <ac:grpSpMkLst>
            <pc:docMk/>
            <pc:sldMk cId="0" sldId="256"/>
            <ac:grpSpMk id="110" creationId="{81CC5389-CB4A-43B7-9A0E-5447CE0BC294}"/>
          </ac:grpSpMkLst>
        </pc:grpChg>
        <pc:grpChg chg="add del">
          <ac:chgData name="Sarah Khan" userId="ea2ec1eefd198c84" providerId="LiveId" clId="{0DE6B654-B5EB-41AB-BD9B-AF4286BCDFB9}" dt="2024-12-06T08:05:57.703" v="1227" actId="26606"/>
          <ac:grpSpMkLst>
            <pc:docMk/>
            <pc:sldMk cId="0" sldId="256"/>
            <ac:grpSpMk id="116" creationId="{FA65A26F-1F64-451C-BFA2-F92410951FA3}"/>
          </ac:grpSpMkLst>
        </pc:grpChg>
        <pc:grpChg chg="add">
          <ac:chgData name="Sarah Khan" userId="ea2ec1eefd198c84" providerId="LiveId" clId="{0DE6B654-B5EB-41AB-BD9B-AF4286BCDFB9}" dt="2024-12-06T08:05:57.774" v="1228" actId="26606"/>
          <ac:grpSpMkLst>
            <pc:docMk/>
            <pc:sldMk cId="0" sldId="256"/>
            <ac:grpSpMk id="127" creationId="{C0AA22AC-B934-4178-A531-06726A3FC1DC}"/>
          </ac:grpSpMkLst>
        </pc:grpChg>
        <pc:grpChg chg="add">
          <ac:chgData name="Sarah Khan" userId="ea2ec1eefd198c84" providerId="LiveId" clId="{0DE6B654-B5EB-41AB-BD9B-AF4286BCDFB9}" dt="2024-12-06T08:05:57.774" v="1228" actId="26606"/>
          <ac:grpSpMkLst>
            <pc:docMk/>
            <pc:sldMk cId="0" sldId="256"/>
            <ac:grpSpMk id="129" creationId="{5795FBEB-70B2-409B-AE84-654E76B79B73}"/>
          </ac:grpSpMkLst>
        </pc:grpChg>
        <pc:picChg chg="mod">
          <ac:chgData name="Sarah Khan" userId="ea2ec1eefd198c84" providerId="LiveId" clId="{0DE6B654-B5EB-41AB-BD9B-AF4286BCDFB9}" dt="2024-12-06T08:05:57.774" v="1228" actId="26606"/>
          <ac:picMkLst>
            <pc:docMk/>
            <pc:sldMk cId="0" sldId="256"/>
            <ac:picMk id="4" creationId="{3AC377D3-F668-278F-C2C6-BC1286E32B53}"/>
          </ac:picMkLst>
        </pc:picChg>
      </pc:sldChg>
      <pc:sldChg chg="addSp delSp modSp del mod modClrScheme delDesignElem chgLayout">
        <pc:chgData name="Sarah Khan" userId="ea2ec1eefd198c84" providerId="LiveId" clId="{0DE6B654-B5EB-41AB-BD9B-AF4286BCDFB9}" dt="2024-12-06T08:25:39.303" v="1387" actId="47"/>
        <pc:sldMkLst>
          <pc:docMk/>
          <pc:sldMk cId="0" sldId="257"/>
        </pc:sldMkLst>
        <pc:spChg chg="mod ord">
          <ac:chgData name="Sarah Khan" userId="ea2ec1eefd198c84" providerId="LiveId" clId="{0DE6B654-B5EB-41AB-BD9B-AF4286BCDFB9}" dt="2024-12-06T08:11:50.362" v="1259" actId="700"/>
          <ac:spMkLst>
            <pc:docMk/>
            <pc:sldMk cId="0" sldId="257"/>
            <ac:spMk id="2" creationId="{00000000-0000-0000-0000-000000000000}"/>
          </ac:spMkLst>
        </pc:spChg>
        <pc:spChg chg="add del mod ord">
          <ac:chgData name="Sarah Khan" userId="ea2ec1eefd198c84" providerId="LiveId" clId="{0DE6B654-B5EB-41AB-BD9B-AF4286BCDFB9}" dt="2024-12-06T08:03:55.489" v="1225" actId="700"/>
          <ac:spMkLst>
            <pc:docMk/>
            <pc:sldMk cId="0" sldId="257"/>
            <ac:spMk id="7" creationId="{2FAC9392-237C-5748-123A-B3965381F3CB}"/>
          </ac:spMkLst>
        </pc:spChg>
        <pc:spChg chg="add del mod ord">
          <ac:chgData name="Sarah Khan" userId="ea2ec1eefd198c84" providerId="LiveId" clId="{0DE6B654-B5EB-41AB-BD9B-AF4286BCDFB9}" dt="2024-12-06T08:09:44.956" v="1242" actId="700"/>
          <ac:spMkLst>
            <pc:docMk/>
            <pc:sldMk cId="0" sldId="257"/>
            <ac:spMk id="8" creationId="{41C276A9-2235-5DC3-CDCB-F27BF7E10894}"/>
          </ac:spMkLst>
        </pc:spChg>
        <pc:spChg chg="add del">
          <ac:chgData name="Sarah Khan" userId="ea2ec1eefd198c84" providerId="LiveId" clId="{0DE6B654-B5EB-41AB-BD9B-AF4286BCDFB9}" dt="2024-12-06T08:11:50.362" v="1259" actId="700"/>
          <ac:spMkLst>
            <pc:docMk/>
            <pc:sldMk cId="0" sldId="257"/>
            <ac:spMk id="59" creationId="{1D63C574-BFD2-41A1-A567-B0C3CC7FDD4F}"/>
          </ac:spMkLst>
        </pc:spChg>
        <pc:spChg chg="add del">
          <ac:chgData name="Sarah Khan" userId="ea2ec1eefd198c84" providerId="LiveId" clId="{0DE6B654-B5EB-41AB-BD9B-AF4286BCDFB9}" dt="2024-12-06T08:11:50.362" v="1259" actId="700"/>
          <ac:spMkLst>
            <pc:docMk/>
            <pc:sldMk cId="0" sldId="257"/>
            <ac:spMk id="60" creationId="{E2A46BAB-8C31-42B2-90E8-B26DD3E81D37}"/>
          </ac:spMkLst>
        </pc:spChg>
        <pc:spChg chg="add del">
          <ac:chgData name="Sarah Khan" userId="ea2ec1eefd198c84" providerId="LiveId" clId="{0DE6B654-B5EB-41AB-BD9B-AF4286BCDFB9}" dt="2024-12-06T08:08:41.821" v="1236" actId="26606"/>
          <ac:spMkLst>
            <pc:docMk/>
            <pc:sldMk cId="0" sldId="257"/>
            <ac:spMk id="65" creationId="{1D63C574-BFD2-41A1-A567-B0C3CC7FDD4F}"/>
          </ac:spMkLst>
        </pc:spChg>
        <pc:spChg chg="add del">
          <ac:chgData name="Sarah Khan" userId="ea2ec1eefd198c84" providerId="LiveId" clId="{0DE6B654-B5EB-41AB-BD9B-AF4286BCDFB9}" dt="2024-12-06T08:08:41.821" v="1236" actId="26606"/>
          <ac:spMkLst>
            <pc:docMk/>
            <pc:sldMk cId="0" sldId="257"/>
            <ac:spMk id="66" creationId="{E2A46BAB-8C31-42B2-90E8-B26DD3E81D37}"/>
          </ac:spMkLst>
        </pc:spChg>
        <pc:spChg chg="add del">
          <ac:chgData name="Sarah Khan" userId="ea2ec1eefd198c84" providerId="LiveId" clId="{0DE6B654-B5EB-41AB-BD9B-AF4286BCDFB9}" dt="2024-12-06T08:06:26.208" v="1230" actId="26606"/>
          <ac:spMkLst>
            <pc:docMk/>
            <pc:sldMk cId="0" sldId="257"/>
            <ac:spMk id="68" creationId="{1D63C574-BFD2-41A1-A567-B0C3CC7FDD4F}"/>
          </ac:spMkLst>
        </pc:spChg>
        <pc:spChg chg="add del">
          <ac:chgData name="Sarah Khan" userId="ea2ec1eefd198c84" providerId="LiveId" clId="{0DE6B654-B5EB-41AB-BD9B-AF4286BCDFB9}" dt="2024-12-06T08:06:26.208" v="1230" actId="26606"/>
          <ac:spMkLst>
            <pc:docMk/>
            <pc:sldMk cId="0" sldId="257"/>
            <ac:spMk id="70" creationId="{E2A46BAB-8C31-42B2-90E8-B26DD3E81D37}"/>
          </ac:spMkLst>
        </pc:spChg>
        <pc:spChg chg="add del">
          <ac:chgData name="Sarah Khan" userId="ea2ec1eefd198c84" providerId="LiveId" clId="{0DE6B654-B5EB-41AB-BD9B-AF4286BCDFB9}" dt="2024-12-06T08:11:22.065" v="1257" actId="26606"/>
          <ac:spMkLst>
            <pc:docMk/>
            <pc:sldMk cId="0" sldId="257"/>
            <ac:spMk id="71" creationId="{1D63C574-BFD2-41A1-A567-B0C3CC7FDD4F}"/>
          </ac:spMkLst>
        </pc:spChg>
        <pc:spChg chg="add del">
          <ac:chgData name="Sarah Khan" userId="ea2ec1eefd198c84" providerId="LiveId" clId="{0DE6B654-B5EB-41AB-BD9B-AF4286BCDFB9}" dt="2024-12-06T08:11:22.065" v="1257" actId="26606"/>
          <ac:spMkLst>
            <pc:docMk/>
            <pc:sldMk cId="0" sldId="257"/>
            <ac:spMk id="75" creationId="{E2A46BAB-8C31-42B2-90E8-B26DD3E81D37}"/>
          </ac:spMkLst>
        </pc:spChg>
        <pc:spChg chg="add del">
          <ac:chgData name="Sarah Khan" userId="ea2ec1eefd198c84" providerId="LiveId" clId="{0DE6B654-B5EB-41AB-BD9B-AF4286BCDFB9}" dt="2024-12-06T08:06:38.496" v="1232" actId="26606"/>
          <ac:spMkLst>
            <pc:docMk/>
            <pc:sldMk cId="0" sldId="257"/>
            <ac:spMk id="85" creationId="{1D63C574-BFD2-41A1-A567-B0C3CC7FDD4F}"/>
          </ac:spMkLst>
        </pc:spChg>
        <pc:spChg chg="add del">
          <ac:chgData name="Sarah Khan" userId="ea2ec1eefd198c84" providerId="LiveId" clId="{0DE6B654-B5EB-41AB-BD9B-AF4286BCDFB9}" dt="2024-12-06T08:06:38.496" v="1232" actId="26606"/>
          <ac:spMkLst>
            <pc:docMk/>
            <pc:sldMk cId="0" sldId="257"/>
            <ac:spMk id="86" creationId="{E2A46BAB-8C31-42B2-90E8-B26DD3E81D37}"/>
          </ac:spMkLst>
        </pc:spChg>
        <pc:spChg chg="add del">
          <ac:chgData name="Sarah Khan" userId="ea2ec1eefd198c84" providerId="LiveId" clId="{0DE6B654-B5EB-41AB-BD9B-AF4286BCDFB9}" dt="2024-12-06T08:08:44.618" v="1238" actId="26606"/>
          <ac:spMkLst>
            <pc:docMk/>
            <pc:sldMk cId="0" sldId="257"/>
            <ac:spMk id="88" creationId="{1D63C574-BFD2-41A1-A567-B0C3CC7FDD4F}"/>
          </ac:spMkLst>
        </pc:spChg>
        <pc:spChg chg="add del">
          <ac:chgData name="Sarah Khan" userId="ea2ec1eefd198c84" providerId="LiveId" clId="{0DE6B654-B5EB-41AB-BD9B-AF4286BCDFB9}" dt="2024-12-06T08:08:44.618" v="1238" actId="26606"/>
          <ac:spMkLst>
            <pc:docMk/>
            <pc:sldMk cId="0" sldId="257"/>
            <ac:spMk id="89" creationId="{E2A46BAB-8C31-42B2-90E8-B26DD3E81D37}"/>
          </ac:spMkLst>
        </pc:spChg>
        <pc:grpChg chg="add del">
          <ac:chgData name="Sarah Khan" userId="ea2ec1eefd198c84" providerId="LiveId" clId="{0DE6B654-B5EB-41AB-BD9B-AF4286BCDFB9}" dt="2024-12-06T08:11:50.362" v="1259" actId="700"/>
          <ac:grpSpMkLst>
            <pc:docMk/>
            <pc:sldMk cId="0" sldId="257"/>
            <ac:grpSpMk id="47" creationId="{B3F7A3C7-0737-4E57-B30E-8EEFE638B401}"/>
          </ac:grpSpMkLst>
        </pc:grpChg>
        <pc:grpChg chg="add del">
          <ac:chgData name="Sarah Khan" userId="ea2ec1eefd198c84" providerId="LiveId" clId="{0DE6B654-B5EB-41AB-BD9B-AF4286BCDFB9}" dt="2024-12-06T08:11:50.362" v="1259" actId="700"/>
          <ac:grpSpMkLst>
            <pc:docMk/>
            <pc:sldMk cId="0" sldId="257"/>
            <ac:grpSpMk id="51" creationId="{43F5E015-E085-4624-B431-B42414448684}"/>
          </ac:grpSpMkLst>
        </pc:grpChg>
        <pc:grpChg chg="add del">
          <ac:chgData name="Sarah Khan" userId="ea2ec1eefd198c84" providerId="LiveId" clId="{0DE6B654-B5EB-41AB-BD9B-AF4286BCDFB9}" dt="2024-12-06T08:08:41.821" v="1236" actId="26606"/>
          <ac:grpSpMkLst>
            <pc:docMk/>
            <pc:sldMk cId="0" sldId="257"/>
            <ac:grpSpMk id="67" creationId="{B3F7A3C7-0737-4E57-B30E-8EEFE638B401}"/>
          </ac:grpSpMkLst>
        </pc:grpChg>
        <pc:grpChg chg="add del">
          <ac:chgData name="Sarah Khan" userId="ea2ec1eefd198c84" providerId="LiveId" clId="{0DE6B654-B5EB-41AB-BD9B-AF4286BCDFB9}" dt="2024-12-06T08:08:41.821" v="1236" actId="26606"/>
          <ac:grpSpMkLst>
            <pc:docMk/>
            <pc:sldMk cId="0" sldId="257"/>
            <ac:grpSpMk id="69" creationId="{43F5E015-E085-4624-B431-B42414448684}"/>
          </ac:grpSpMkLst>
        </pc:grpChg>
        <pc:grpChg chg="add del">
          <ac:chgData name="Sarah Khan" userId="ea2ec1eefd198c84" providerId="LiveId" clId="{0DE6B654-B5EB-41AB-BD9B-AF4286BCDFB9}" dt="2024-12-06T08:06:26.208" v="1230" actId="26606"/>
          <ac:grpSpMkLst>
            <pc:docMk/>
            <pc:sldMk cId="0" sldId="257"/>
            <ac:grpSpMk id="72" creationId="{B3F7A3C7-0737-4E57-B30E-8EEFE638B401}"/>
          </ac:grpSpMkLst>
        </pc:grpChg>
        <pc:grpChg chg="add del">
          <ac:chgData name="Sarah Khan" userId="ea2ec1eefd198c84" providerId="LiveId" clId="{0DE6B654-B5EB-41AB-BD9B-AF4286BCDFB9}" dt="2024-12-06T08:06:26.208" v="1230" actId="26606"/>
          <ac:grpSpMkLst>
            <pc:docMk/>
            <pc:sldMk cId="0" sldId="257"/>
            <ac:grpSpMk id="76" creationId="{43F5E015-E085-4624-B431-B42414448684}"/>
          </ac:grpSpMkLst>
        </pc:grpChg>
        <pc:grpChg chg="add del">
          <ac:chgData name="Sarah Khan" userId="ea2ec1eefd198c84" providerId="LiveId" clId="{0DE6B654-B5EB-41AB-BD9B-AF4286BCDFB9}" dt="2024-12-06T08:11:22.065" v="1257" actId="26606"/>
          <ac:grpSpMkLst>
            <pc:docMk/>
            <pc:sldMk cId="0" sldId="257"/>
            <ac:grpSpMk id="84" creationId="{B3F7A3C7-0737-4E57-B30E-8EEFE638B401}"/>
          </ac:grpSpMkLst>
        </pc:grpChg>
        <pc:grpChg chg="add del">
          <ac:chgData name="Sarah Khan" userId="ea2ec1eefd198c84" providerId="LiveId" clId="{0DE6B654-B5EB-41AB-BD9B-AF4286BCDFB9}" dt="2024-12-06T08:06:38.496" v="1232" actId="26606"/>
          <ac:grpSpMkLst>
            <pc:docMk/>
            <pc:sldMk cId="0" sldId="257"/>
            <ac:grpSpMk id="87" creationId="{B3F7A3C7-0737-4E57-B30E-8EEFE638B401}"/>
          </ac:grpSpMkLst>
        </pc:grpChg>
        <pc:grpChg chg="add del">
          <ac:chgData name="Sarah Khan" userId="ea2ec1eefd198c84" providerId="LiveId" clId="{0DE6B654-B5EB-41AB-BD9B-AF4286BCDFB9}" dt="2024-12-06T08:06:38.496" v="1232" actId="26606"/>
          <ac:grpSpMkLst>
            <pc:docMk/>
            <pc:sldMk cId="0" sldId="257"/>
            <ac:grpSpMk id="90" creationId="{43F5E015-E085-4624-B431-B42414448684}"/>
          </ac:grpSpMkLst>
        </pc:grpChg>
        <pc:grpChg chg="add del">
          <ac:chgData name="Sarah Khan" userId="ea2ec1eefd198c84" providerId="LiveId" clId="{0DE6B654-B5EB-41AB-BD9B-AF4286BCDFB9}" dt="2024-12-06T08:08:44.618" v="1238" actId="26606"/>
          <ac:grpSpMkLst>
            <pc:docMk/>
            <pc:sldMk cId="0" sldId="257"/>
            <ac:grpSpMk id="91" creationId="{B3F7A3C7-0737-4E57-B30E-8EEFE638B401}"/>
          </ac:grpSpMkLst>
        </pc:grpChg>
        <pc:grpChg chg="add del">
          <ac:chgData name="Sarah Khan" userId="ea2ec1eefd198c84" providerId="LiveId" clId="{0DE6B654-B5EB-41AB-BD9B-AF4286BCDFB9}" dt="2024-12-06T08:11:22.065" v="1257" actId="26606"/>
          <ac:grpSpMkLst>
            <pc:docMk/>
            <pc:sldMk cId="0" sldId="257"/>
            <ac:grpSpMk id="92" creationId="{43F5E015-E085-4624-B431-B42414448684}"/>
          </ac:grpSpMkLst>
        </pc:grpChg>
        <pc:grpChg chg="add del">
          <ac:chgData name="Sarah Khan" userId="ea2ec1eefd198c84" providerId="LiveId" clId="{0DE6B654-B5EB-41AB-BD9B-AF4286BCDFB9}" dt="2024-12-06T08:08:44.618" v="1238" actId="26606"/>
          <ac:grpSpMkLst>
            <pc:docMk/>
            <pc:sldMk cId="0" sldId="257"/>
            <ac:grpSpMk id="94" creationId="{43F5E015-E085-4624-B431-B42414448684}"/>
          </ac:grpSpMkLst>
        </pc:grpChg>
        <pc:graphicFrameChg chg="mod ord modGraphic">
          <ac:chgData name="Sarah Khan" userId="ea2ec1eefd198c84" providerId="LiveId" clId="{0DE6B654-B5EB-41AB-BD9B-AF4286BCDFB9}" dt="2024-12-06T08:11:50.362" v="1259" actId="700"/>
          <ac:graphicFrameMkLst>
            <pc:docMk/>
            <pc:sldMk cId="0" sldId="257"/>
            <ac:graphicFrameMk id="63" creationId="{1E6EF0F9-0C2A-1FE1-D947-9F736FC5FB40}"/>
          </ac:graphicFrameMkLst>
        </pc:graphicFrameChg>
      </pc:sldChg>
      <pc:sldChg chg="addSp delSp modSp mod modTransition setBg">
        <pc:chgData name="Sarah Khan" userId="ea2ec1eefd198c84" providerId="LiveId" clId="{0DE6B654-B5EB-41AB-BD9B-AF4286BCDFB9}" dt="2024-12-06T09:04:54.883" v="1681"/>
        <pc:sldMkLst>
          <pc:docMk/>
          <pc:sldMk cId="0" sldId="259"/>
        </pc:sldMkLst>
        <pc:spChg chg="mod">
          <ac:chgData name="Sarah Khan" userId="ea2ec1eefd198c84" providerId="LiveId" clId="{0DE6B654-B5EB-41AB-BD9B-AF4286BCDFB9}" dt="2024-12-06T07:41:23.541" v="1096" actId="255"/>
          <ac:spMkLst>
            <pc:docMk/>
            <pc:sldMk cId="0" sldId="259"/>
            <ac:spMk id="2" creationId="{00000000-0000-0000-0000-000000000000}"/>
          </ac:spMkLst>
        </pc:spChg>
        <pc:spChg chg="add del mod">
          <ac:chgData name="Sarah Khan" userId="ea2ec1eefd198c84" providerId="LiveId" clId="{0DE6B654-B5EB-41AB-BD9B-AF4286BCDFB9}" dt="2024-12-06T04:09:24.080" v="14" actId="1032"/>
          <ac:spMkLst>
            <pc:docMk/>
            <pc:sldMk cId="0" sldId="259"/>
            <ac:spMk id="6" creationId="{16595845-E408-DA7F-5D45-F7509941F4D9}"/>
          </ac:spMkLst>
        </pc:spChg>
        <pc:spChg chg="add del mod">
          <ac:chgData name="Sarah Khan" userId="ea2ec1eefd198c84" providerId="LiveId" clId="{0DE6B654-B5EB-41AB-BD9B-AF4286BCDFB9}" dt="2024-12-06T04:11:37.515" v="28" actId="26606"/>
          <ac:spMkLst>
            <pc:docMk/>
            <pc:sldMk cId="0" sldId="259"/>
            <ac:spMk id="11" creationId="{7D75801A-3221-7729-3F39-96B8570EE2A7}"/>
          </ac:spMkLst>
        </pc:spChg>
        <pc:spChg chg="add del mod">
          <ac:chgData name="Sarah Khan" userId="ea2ec1eefd198c84" providerId="LiveId" clId="{0DE6B654-B5EB-41AB-BD9B-AF4286BCDFB9}" dt="2024-12-06T04:22:54.165" v="87" actId="26606"/>
          <ac:spMkLst>
            <pc:docMk/>
            <pc:sldMk cId="0" sldId="259"/>
            <ac:spMk id="15" creationId="{113D8F41-9AE0-D392-5205-DEFA8AA999B3}"/>
          </ac:spMkLst>
        </pc:spChg>
        <pc:spChg chg="add del">
          <ac:chgData name="Sarah Khan" userId="ea2ec1eefd198c84" providerId="LiveId" clId="{0DE6B654-B5EB-41AB-BD9B-AF4286BCDFB9}" dt="2024-12-06T04:11:37.515" v="28" actId="26606"/>
          <ac:spMkLst>
            <pc:docMk/>
            <pc:sldMk cId="0" sldId="259"/>
            <ac:spMk id="18" creationId="{8DF67618-B87B-4195-8E24-3B126F79FF55}"/>
          </ac:spMkLst>
        </pc:spChg>
        <pc:spChg chg="add del">
          <ac:chgData name="Sarah Khan" userId="ea2ec1eefd198c84" providerId="LiveId" clId="{0DE6B654-B5EB-41AB-BD9B-AF4286BCDFB9}" dt="2024-12-06T04:11:37.515" v="28" actId="26606"/>
          <ac:spMkLst>
            <pc:docMk/>
            <pc:sldMk cId="0" sldId="259"/>
            <ac:spMk id="20" creationId="{64960379-9FF9-400A-A8A8-F5AB633FD3BF}"/>
          </ac:spMkLst>
        </pc:spChg>
        <pc:spChg chg="add del">
          <ac:chgData name="Sarah Khan" userId="ea2ec1eefd198c84" providerId="LiveId" clId="{0DE6B654-B5EB-41AB-BD9B-AF4286BCDFB9}" dt="2024-12-06T04:11:28.902" v="23" actId="26606"/>
          <ac:spMkLst>
            <pc:docMk/>
            <pc:sldMk cId="0" sldId="259"/>
            <ac:spMk id="35" creationId="{815925C2-A704-4D47-B1C1-3FCA52512EC1}"/>
          </ac:spMkLst>
        </pc:spChg>
        <pc:spChg chg="add del">
          <ac:chgData name="Sarah Khan" userId="ea2ec1eefd198c84" providerId="LiveId" clId="{0DE6B654-B5EB-41AB-BD9B-AF4286BCDFB9}" dt="2024-12-06T04:11:28.902" v="23" actId="26606"/>
          <ac:spMkLst>
            <pc:docMk/>
            <pc:sldMk cId="0" sldId="259"/>
            <ac:spMk id="40" creationId="{01D4315C-C23C-4FD3-98DF-08C29E2292A8}"/>
          </ac:spMkLst>
        </pc:spChg>
        <pc:spChg chg="add del">
          <ac:chgData name="Sarah Khan" userId="ea2ec1eefd198c84" providerId="LiveId" clId="{0DE6B654-B5EB-41AB-BD9B-AF4286BCDFB9}" dt="2024-12-06T04:11:35.086" v="25" actId="26606"/>
          <ac:spMkLst>
            <pc:docMk/>
            <pc:sldMk cId="0" sldId="259"/>
            <ac:spMk id="55" creationId="{8DF67618-B87B-4195-8E24-3B126F79FF55}"/>
          </ac:spMkLst>
        </pc:spChg>
        <pc:spChg chg="add del">
          <ac:chgData name="Sarah Khan" userId="ea2ec1eefd198c84" providerId="LiveId" clId="{0DE6B654-B5EB-41AB-BD9B-AF4286BCDFB9}" dt="2024-12-06T04:11:35.086" v="25" actId="26606"/>
          <ac:spMkLst>
            <pc:docMk/>
            <pc:sldMk cId="0" sldId="259"/>
            <ac:spMk id="56" creationId="{64960379-9FF9-400A-A8A8-F5AB633FD3BF}"/>
          </ac:spMkLst>
        </pc:spChg>
        <pc:spChg chg="add del">
          <ac:chgData name="Sarah Khan" userId="ea2ec1eefd198c84" providerId="LiveId" clId="{0DE6B654-B5EB-41AB-BD9B-AF4286BCDFB9}" dt="2024-12-06T04:11:37.400" v="27" actId="26606"/>
          <ac:spMkLst>
            <pc:docMk/>
            <pc:sldMk cId="0" sldId="259"/>
            <ac:spMk id="70" creationId="{8DF67618-B87B-4195-8E24-3B126F79FF55}"/>
          </ac:spMkLst>
        </pc:spChg>
        <pc:spChg chg="add del">
          <ac:chgData name="Sarah Khan" userId="ea2ec1eefd198c84" providerId="LiveId" clId="{0DE6B654-B5EB-41AB-BD9B-AF4286BCDFB9}" dt="2024-12-06T04:11:37.400" v="27" actId="26606"/>
          <ac:spMkLst>
            <pc:docMk/>
            <pc:sldMk cId="0" sldId="259"/>
            <ac:spMk id="71" creationId="{64960379-9FF9-400A-A8A8-F5AB633FD3BF}"/>
          </ac:spMkLst>
        </pc:spChg>
        <pc:spChg chg="add del">
          <ac:chgData name="Sarah Khan" userId="ea2ec1eefd198c84" providerId="LiveId" clId="{0DE6B654-B5EB-41AB-BD9B-AF4286BCDFB9}" dt="2024-12-06T04:22:54.165" v="87" actId="26606"/>
          <ac:spMkLst>
            <pc:docMk/>
            <pc:sldMk cId="0" sldId="259"/>
            <ac:spMk id="85" creationId="{8DF67618-B87B-4195-8E24-3B126F79FF55}"/>
          </ac:spMkLst>
        </pc:spChg>
        <pc:spChg chg="add del">
          <ac:chgData name="Sarah Khan" userId="ea2ec1eefd198c84" providerId="LiveId" clId="{0DE6B654-B5EB-41AB-BD9B-AF4286BCDFB9}" dt="2024-12-06T04:22:54.165" v="87" actId="26606"/>
          <ac:spMkLst>
            <pc:docMk/>
            <pc:sldMk cId="0" sldId="259"/>
            <ac:spMk id="86" creationId="{64960379-9FF9-400A-A8A8-F5AB633FD3BF}"/>
          </ac:spMkLst>
        </pc:spChg>
        <pc:spChg chg="add del">
          <ac:chgData name="Sarah Khan" userId="ea2ec1eefd198c84" providerId="LiveId" clId="{0DE6B654-B5EB-41AB-BD9B-AF4286BCDFB9}" dt="2024-12-06T04:22:41.140" v="80" actId="26606"/>
          <ac:spMkLst>
            <pc:docMk/>
            <pc:sldMk cId="0" sldId="259"/>
            <ac:spMk id="103" creationId="{1D63C574-BFD2-41A1-A567-B0C3CC7FDD4F}"/>
          </ac:spMkLst>
        </pc:spChg>
        <pc:spChg chg="add del">
          <ac:chgData name="Sarah Khan" userId="ea2ec1eefd198c84" providerId="LiveId" clId="{0DE6B654-B5EB-41AB-BD9B-AF4286BCDFB9}" dt="2024-12-06T04:22:41.140" v="80" actId="26606"/>
          <ac:spMkLst>
            <pc:docMk/>
            <pc:sldMk cId="0" sldId="259"/>
            <ac:spMk id="105" creationId="{E2A46BAB-8C31-42B2-90E8-B26DD3E81D37}"/>
          </ac:spMkLst>
        </pc:spChg>
        <pc:spChg chg="add del">
          <ac:chgData name="Sarah Khan" userId="ea2ec1eefd198c84" providerId="LiveId" clId="{0DE6B654-B5EB-41AB-BD9B-AF4286BCDFB9}" dt="2024-12-06T04:22:44.586" v="82" actId="26606"/>
          <ac:spMkLst>
            <pc:docMk/>
            <pc:sldMk cId="0" sldId="259"/>
            <ac:spMk id="120" creationId="{8DF67618-B87B-4195-8E24-3B126F79FF55}"/>
          </ac:spMkLst>
        </pc:spChg>
        <pc:spChg chg="add del">
          <ac:chgData name="Sarah Khan" userId="ea2ec1eefd198c84" providerId="LiveId" clId="{0DE6B654-B5EB-41AB-BD9B-AF4286BCDFB9}" dt="2024-12-06T04:22:44.586" v="82" actId="26606"/>
          <ac:spMkLst>
            <pc:docMk/>
            <pc:sldMk cId="0" sldId="259"/>
            <ac:spMk id="121" creationId="{64960379-9FF9-400A-A8A8-F5AB633FD3BF}"/>
          </ac:spMkLst>
        </pc:spChg>
        <pc:spChg chg="add del">
          <ac:chgData name="Sarah Khan" userId="ea2ec1eefd198c84" providerId="LiveId" clId="{0DE6B654-B5EB-41AB-BD9B-AF4286BCDFB9}" dt="2024-12-06T04:22:50.891" v="84" actId="26606"/>
          <ac:spMkLst>
            <pc:docMk/>
            <pc:sldMk cId="0" sldId="259"/>
            <ac:spMk id="135" creationId="{8DF67618-B87B-4195-8E24-3B126F79FF55}"/>
          </ac:spMkLst>
        </pc:spChg>
        <pc:spChg chg="add del">
          <ac:chgData name="Sarah Khan" userId="ea2ec1eefd198c84" providerId="LiveId" clId="{0DE6B654-B5EB-41AB-BD9B-AF4286BCDFB9}" dt="2024-12-06T04:22:50.891" v="84" actId="26606"/>
          <ac:spMkLst>
            <pc:docMk/>
            <pc:sldMk cId="0" sldId="259"/>
            <ac:spMk id="136" creationId="{64960379-9FF9-400A-A8A8-F5AB633FD3BF}"/>
          </ac:spMkLst>
        </pc:spChg>
        <pc:spChg chg="add del">
          <ac:chgData name="Sarah Khan" userId="ea2ec1eefd198c84" providerId="LiveId" clId="{0DE6B654-B5EB-41AB-BD9B-AF4286BCDFB9}" dt="2024-12-06T04:22:54.071" v="86" actId="26606"/>
          <ac:spMkLst>
            <pc:docMk/>
            <pc:sldMk cId="0" sldId="259"/>
            <ac:spMk id="150" creationId="{8DF67618-B87B-4195-8E24-3B126F79FF55}"/>
          </ac:spMkLst>
        </pc:spChg>
        <pc:spChg chg="add del">
          <ac:chgData name="Sarah Khan" userId="ea2ec1eefd198c84" providerId="LiveId" clId="{0DE6B654-B5EB-41AB-BD9B-AF4286BCDFB9}" dt="2024-12-06T04:22:54.071" v="86" actId="26606"/>
          <ac:spMkLst>
            <pc:docMk/>
            <pc:sldMk cId="0" sldId="259"/>
            <ac:spMk id="151" creationId="{64960379-9FF9-400A-A8A8-F5AB633FD3BF}"/>
          </ac:spMkLst>
        </pc:spChg>
        <pc:spChg chg="add">
          <ac:chgData name="Sarah Khan" userId="ea2ec1eefd198c84" providerId="LiveId" clId="{0DE6B654-B5EB-41AB-BD9B-AF4286BCDFB9}" dt="2024-12-06T04:22:54.165" v="87" actId="26606"/>
          <ac:spMkLst>
            <pc:docMk/>
            <pc:sldMk cId="0" sldId="259"/>
            <ac:spMk id="165" creationId="{8DF67618-B87B-4195-8E24-3B126F79FF55}"/>
          </ac:spMkLst>
        </pc:spChg>
        <pc:spChg chg="add">
          <ac:chgData name="Sarah Khan" userId="ea2ec1eefd198c84" providerId="LiveId" clId="{0DE6B654-B5EB-41AB-BD9B-AF4286BCDFB9}" dt="2024-12-06T04:22:54.165" v="87" actId="26606"/>
          <ac:spMkLst>
            <pc:docMk/>
            <pc:sldMk cId="0" sldId="259"/>
            <ac:spMk id="166" creationId="{64960379-9FF9-400A-A8A8-F5AB633FD3BF}"/>
          </ac:spMkLst>
        </pc:spChg>
        <pc:grpChg chg="add del">
          <ac:chgData name="Sarah Khan" userId="ea2ec1eefd198c84" providerId="LiveId" clId="{0DE6B654-B5EB-41AB-BD9B-AF4286BCDFB9}" dt="2024-12-06T04:11:37.515" v="28" actId="26606"/>
          <ac:grpSpMkLst>
            <pc:docMk/>
            <pc:sldMk cId="0" sldId="259"/>
            <ac:grpSpMk id="22" creationId="{2C491629-AE25-486B-9B22-2CE4EE8F7E47}"/>
          </ac:grpSpMkLst>
        </pc:grpChg>
        <pc:grpChg chg="add del">
          <ac:chgData name="Sarah Khan" userId="ea2ec1eefd198c84" providerId="LiveId" clId="{0DE6B654-B5EB-41AB-BD9B-AF4286BCDFB9}" dt="2024-12-06T04:11:37.515" v="28" actId="26606"/>
          <ac:grpSpMkLst>
            <pc:docMk/>
            <pc:sldMk cId="0" sldId="259"/>
            <ac:grpSpMk id="26" creationId="{43F5E015-E085-4624-B431-B42414448684}"/>
          </ac:grpSpMkLst>
        </pc:grpChg>
        <pc:grpChg chg="add del">
          <ac:chgData name="Sarah Khan" userId="ea2ec1eefd198c84" providerId="LiveId" clId="{0DE6B654-B5EB-41AB-BD9B-AF4286BCDFB9}" dt="2024-12-06T03:59:14.484" v="1" actId="26606"/>
          <ac:grpSpMkLst>
            <pc:docMk/>
            <pc:sldMk cId="0" sldId="259"/>
            <ac:grpSpMk id="38" creationId="{28BE0C02-CBCA-69B2-5D32-1D724544D123}"/>
          </ac:grpSpMkLst>
        </pc:grpChg>
        <pc:grpChg chg="add del">
          <ac:chgData name="Sarah Khan" userId="ea2ec1eefd198c84" providerId="LiveId" clId="{0DE6B654-B5EB-41AB-BD9B-AF4286BCDFB9}" dt="2024-12-06T04:11:28.902" v="23" actId="26606"/>
          <ac:grpSpMkLst>
            <pc:docMk/>
            <pc:sldMk cId="0" sldId="259"/>
            <ac:grpSpMk id="42" creationId="{5E6B47BC-43FD-4C91-8BFF-B41B99A8A39E}"/>
          </ac:grpSpMkLst>
        </pc:grpChg>
        <pc:grpChg chg="add del">
          <ac:chgData name="Sarah Khan" userId="ea2ec1eefd198c84" providerId="LiveId" clId="{0DE6B654-B5EB-41AB-BD9B-AF4286BCDFB9}" dt="2024-12-06T04:11:28.902" v="23" actId="26606"/>
          <ac:grpSpMkLst>
            <pc:docMk/>
            <pc:sldMk cId="0" sldId="259"/>
            <ac:grpSpMk id="46" creationId="{43F5E015-E085-4624-B431-B42414448684}"/>
          </ac:grpSpMkLst>
        </pc:grpChg>
        <pc:grpChg chg="add del">
          <ac:chgData name="Sarah Khan" userId="ea2ec1eefd198c84" providerId="LiveId" clId="{0DE6B654-B5EB-41AB-BD9B-AF4286BCDFB9}" dt="2024-12-06T04:11:35.086" v="25" actId="26606"/>
          <ac:grpSpMkLst>
            <pc:docMk/>
            <pc:sldMk cId="0" sldId="259"/>
            <ac:grpSpMk id="57" creationId="{2C491629-AE25-486B-9B22-2CE4EE8F7E47}"/>
          </ac:grpSpMkLst>
        </pc:grpChg>
        <pc:grpChg chg="add del">
          <ac:chgData name="Sarah Khan" userId="ea2ec1eefd198c84" providerId="LiveId" clId="{0DE6B654-B5EB-41AB-BD9B-AF4286BCDFB9}" dt="2024-12-06T04:11:35.086" v="25" actId="26606"/>
          <ac:grpSpMkLst>
            <pc:docMk/>
            <pc:sldMk cId="0" sldId="259"/>
            <ac:grpSpMk id="60" creationId="{43F5E015-E085-4624-B431-B42414448684}"/>
          </ac:grpSpMkLst>
        </pc:grpChg>
        <pc:grpChg chg="add del">
          <ac:chgData name="Sarah Khan" userId="ea2ec1eefd198c84" providerId="LiveId" clId="{0DE6B654-B5EB-41AB-BD9B-AF4286BCDFB9}" dt="2024-12-06T04:11:37.400" v="27" actId="26606"/>
          <ac:grpSpMkLst>
            <pc:docMk/>
            <pc:sldMk cId="0" sldId="259"/>
            <ac:grpSpMk id="72" creationId="{2C491629-AE25-486B-9B22-2CE4EE8F7E47}"/>
          </ac:grpSpMkLst>
        </pc:grpChg>
        <pc:grpChg chg="add del">
          <ac:chgData name="Sarah Khan" userId="ea2ec1eefd198c84" providerId="LiveId" clId="{0DE6B654-B5EB-41AB-BD9B-AF4286BCDFB9}" dt="2024-12-06T04:11:37.400" v="27" actId="26606"/>
          <ac:grpSpMkLst>
            <pc:docMk/>
            <pc:sldMk cId="0" sldId="259"/>
            <ac:grpSpMk id="75" creationId="{43F5E015-E085-4624-B431-B42414448684}"/>
          </ac:grpSpMkLst>
        </pc:grpChg>
        <pc:grpChg chg="add del">
          <ac:chgData name="Sarah Khan" userId="ea2ec1eefd198c84" providerId="LiveId" clId="{0DE6B654-B5EB-41AB-BD9B-AF4286BCDFB9}" dt="2024-12-06T04:22:54.165" v="87" actId="26606"/>
          <ac:grpSpMkLst>
            <pc:docMk/>
            <pc:sldMk cId="0" sldId="259"/>
            <ac:grpSpMk id="87" creationId="{2C491629-AE25-486B-9B22-2CE4EE8F7E47}"/>
          </ac:grpSpMkLst>
        </pc:grpChg>
        <pc:grpChg chg="add del">
          <ac:chgData name="Sarah Khan" userId="ea2ec1eefd198c84" providerId="LiveId" clId="{0DE6B654-B5EB-41AB-BD9B-AF4286BCDFB9}" dt="2024-12-06T04:22:54.165" v="87" actId="26606"/>
          <ac:grpSpMkLst>
            <pc:docMk/>
            <pc:sldMk cId="0" sldId="259"/>
            <ac:grpSpMk id="90" creationId="{43F5E015-E085-4624-B431-B42414448684}"/>
          </ac:grpSpMkLst>
        </pc:grpChg>
        <pc:grpChg chg="add del">
          <ac:chgData name="Sarah Khan" userId="ea2ec1eefd198c84" providerId="LiveId" clId="{0DE6B654-B5EB-41AB-BD9B-AF4286BCDFB9}" dt="2024-12-06T04:22:41.140" v="80" actId="26606"/>
          <ac:grpSpMkLst>
            <pc:docMk/>
            <pc:sldMk cId="0" sldId="259"/>
            <ac:grpSpMk id="107" creationId="{B3F7A3C7-0737-4E57-B30E-8EEFE638B401}"/>
          </ac:grpSpMkLst>
        </pc:grpChg>
        <pc:grpChg chg="add del">
          <ac:chgData name="Sarah Khan" userId="ea2ec1eefd198c84" providerId="LiveId" clId="{0DE6B654-B5EB-41AB-BD9B-AF4286BCDFB9}" dt="2024-12-06T04:22:41.140" v="80" actId="26606"/>
          <ac:grpSpMkLst>
            <pc:docMk/>
            <pc:sldMk cId="0" sldId="259"/>
            <ac:grpSpMk id="111" creationId="{43F5E015-E085-4624-B431-B42414448684}"/>
          </ac:grpSpMkLst>
        </pc:grpChg>
        <pc:grpChg chg="add del">
          <ac:chgData name="Sarah Khan" userId="ea2ec1eefd198c84" providerId="LiveId" clId="{0DE6B654-B5EB-41AB-BD9B-AF4286BCDFB9}" dt="2024-12-06T04:22:44.586" v="82" actId="26606"/>
          <ac:grpSpMkLst>
            <pc:docMk/>
            <pc:sldMk cId="0" sldId="259"/>
            <ac:grpSpMk id="122" creationId="{2C491629-AE25-486B-9B22-2CE4EE8F7E47}"/>
          </ac:grpSpMkLst>
        </pc:grpChg>
        <pc:grpChg chg="add del">
          <ac:chgData name="Sarah Khan" userId="ea2ec1eefd198c84" providerId="LiveId" clId="{0DE6B654-B5EB-41AB-BD9B-AF4286BCDFB9}" dt="2024-12-06T04:22:44.586" v="82" actId="26606"/>
          <ac:grpSpMkLst>
            <pc:docMk/>
            <pc:sldMk cId="0" sldId="259"/>
            <ac:grpSpMk id="125" creationId="{43F5E015-E085-4624-B431-B42414448684}"/>
          </ac:grpSpMkLst>
        </pc:grpChg>
        <pc:grpChg chg="add del">
          <ac:chgData name="Sarah Khan" userId="ea2ec1eefd198c84" providerId="LiveId" clId="{0DE6B654-B5EB-41AB-BD9B-AF4286BCDFB9}" dt="2024-12-06T04:22:50.891" v="84" actId="26606"/>
          <ac:grpSpMkLst>
            <pc:docMk/>
            <pc:sldMk cId="0" sldId="259"/>
            <ac:grpSpMk id="137" creationId="{2C491629-AE25-486B-9B22-2CE4EE8F7E47}"/>
          </ac:grpSpMkLst>
        </pc:grpChg>
        <pc:grpChg chg="add del">
          <ac:chgData name="Sarah Khan" userId="ea2ec1eefd198c84" providerId="LiveId" clId="{0DE6B654-B5EB-41AB-BD9B-AF4286BCDFB9}" dt="2024-12-06T04:22:50.891" v="84" actId="26606"/>
          <ac:grpSpMkLst>
            <pc:docMk/>
            <pc:sldMk cId="0" sldId="259"/>
            <ac:grpSpMk id="140" creationId="{43F5E015-E085-4624-B431-B42414448684}"/>
          </ac:grpSpMkLst>
        </pc:grpChg>
        <pc:grpChg chg="add del">
          <ac:chgData name="Sarah Khan" userId="ea2ec1eefd198c84" providerId="LiveId" clId="{0DE6B654-B5EB-41AB-BD9B-AF4286BCDFB9}" dt="2024-12-06T04:22:54.071" v="86" actId="26606"/>
          <ac:grpSpMkLst>
            <pc:docMk/>
            <pc:sldMk cId="0" sldId="259"/>
            <ac:grpSpMk id="152" creationId="{2C491629-AE25-486B-9B22-2CE4EE8F7E47}"/>
          </ac:grpSpMkLst>
        </pc:grpChg>
        <pc:grpChg chg="add del">
          <ac:chgData name="Sarah Khan" userId="ea2ec1eefd198c84" providerId="LiveId" clId="{0DE6B654-B5EB-41AB-BD9B-AF4286BCDFB9}" dt="2024-12-06T04:22:54.071" v="86" actId="26606"/>
          <ac:grpSpMkLst>
            <pc:docMk/>
            <pc:sldMk cId="0" sldId="259"/>
            <ac:grpSpMk id="155" creationId="{43F5E015-E085-4624-B431-B42414448684}"/>
          </ac:grpSpMkLst>
        </pc:grpChg>
        <pc:grpChg chg="add">
          <ac:chgData name="Sarah Khan" userId="ea2ec1eefd198c84" providerId="LiveId" clId="{0DE6B654-B5EB-41AB-BD9B-AF4286BCDFB9}" dt="2024-12-06T04:22:54.165" v="87" actId="26606"/>
          <ac:grpSpMkLst>
            <pc:docMk/>
            <pc:sldMk cId="0" sldId="259"/>
            <ac:grpSpMk id="167" creationId="{2C491629-AE25-486B-9B22-2CE4EE8F7E47}"/>
          </ac:grpSpMkLst>
        </pc:grpChg>
        <pc:grpChg chg="add">
          <ac:chgData name="Sarah Khan" userId="ea2ec1eefd198c84" providerId="LiveId" clId="{0DE6B654-B5EB-41AB-BD9B-AF4286BCDFB9}" dt="2024-12-06T04:22:54.165" v="87" actId="26606"/>
          <ac:grpSpMkLst>
            <pc:docMk/>
            <pc:sldMk cId="0" sldId="259"/>
            <ac:grpSpMk id="170" creationId="{43F5E015-E085-4624-B431-B42414448684}"/>
          </ac:grpSpMkLst>
        </pc:grpChg>
        <pc:graphicFrameChg chg="add del modGraphic">
          <ac:chgData name="Sarah Khan" userId="ea2ec1eefd198c84" providerId="LiveId" clId="{0DE6B654-B5EB-41AB-BD9B-AF4286BCDFB9}" dt="2024-12-06T04:03:41.643" v="3" actId="1032"/>
          <ac:graphicFrameMkLst>
            <pc:docMk/>
            <pc:sldMk cId="0" sldId="259"/>
            <ac:graphicFrameMk id="4" creationId="{B38E958F-F6C8-5952-6D00-07C3D8071434}"/>
          </ac:graphicFrameMkLst>
        </pc:graphicFrameChg>
        <pc:graphicFrameChg chg="add del mod modGraphic">
          <ac:chgData name="Sarah Khan" userId="ea2ec1eefd198c84" providerId="LiveId" clId="{0DE6B654-B5EB-41AB-BD9B-AF4286BCDFB9}" dt="2024-12-06T04:09:43.474" v="17" actId="478"/>
          <ac:graphicFrameMkLst>
            <pc:docMk/>
            <pc:sldMk cId="0" sldId="259"/>
            <ac:graphicFrameMk id="7" creationId="{B21B1858-7A7C-6F7E-9C8F-081473ACEA1F}"/>
          </ac:graphicFrameMkLst>
        </pc:graphicFrameChg>
        <pc:graphicFrameChg chg="del mod">
          <ac:chgData name="Sarah Khan" userId="ea2ec1eefd198c84" providerId="LiveId" clId="{0DE6B654-B5EB-41AB-BD9B-AF4286BCDFB9}" dt="2024-12-06T04:08:37.675" v="13" actId="478"/>
          <ac:graphicFrameMkLst>
            <pc:docMk/>
            <pc:sldMk cId="0" sldId="259"/>
            <ac:graphicFrameMk id="14" creationId="{4E9A41FE-D5BC-DFC2-5FEC-AD3F90E00312}"/>
          </ac:graphicFrameMkLst>
        </pc:graphicFrameChg>
        <pc:graphicFrameChg chg="add del">
          <ac:chgData name="Sarah Khan" userId="ea2ec1eefd198c84" providerId="LiveId" clId="{0DE6B654-B5EB-41AB-BD9B-AF4286BCDFB9}" dt="2024-12-06T04:11:35.086" v="25" actId="26606"/>
          <ac:graphicFrameMkLst>
            <pc:docMk/>
            <pc:sldMk cId="0" sldId="259"/>
            <ac:graphicFrameMk id="68" creationId="{F5BA05AC-69C8-00B4-BEAF-19EF54494992}"/>
          </ac:graphicFrameMkLst>
        </pc:graphicFrameChg>
        <pc:graphicFrameChg chg="add del">
          <ac:chgData name="Sarah Khan" userId="ea2ec1eefd198c84" providerId="LiveId" clId="{0DE6B654-B5EB-41AB-BD9B-AF4286BCDFB9}" dt="2024-12-06T04:11:37.400" v="27" actId="26606"/>
          <ac:graphicFrameMkLst>
            <pc:docMk/>
            <pc:sldMk cId="0" sldId="259"/>
            <ac:graphicFrameMk id="83" creationId="{91453C1C-7FDE-03BF-E36D-BBF0A5E86A15}"/>
          </ac:graphicFrameMkLst>
        </pc:graphicFrameChg>
        <pc:graphicFrameChg chg="add del mod modGraphic">
          <ac:chgData name="Sarah Khan" userId="ea2ec1eefd198c84" providerId="LiveId" clId="{0DE6B654-B5EB-41AB-BD9B-AF4286BCDFB9}" dt="2024-12-06T04:21:50.692" v="71" actId="478"/>
          <ac:graphicFrameMkLst>
            <pc:docMk/>
            <pc:sldMk cId="0" sldId="259"/>
            <ac:graphicFrameMk id="98" creationId="{F5BA05AC-69C8-00B4-BEAF-19EF54494992}"/>
          </ac:graphicFrameMkLst>
        </pc:graphicFrameChg>
        <pc:graphicFrameChg chg="add del">
          <ac:chgData name="Sarah Khan" userId="ea2ec1eefd198c84" providerId="LiveId" clId="{0DE6B654-B5EB-41AB-BD9B-AF4286BCDFB9}" dt="2024-12-06T04:22:41.140" v="80" actId="26606"/>
          <ac:graphicFrameMkLst>
            <pc:docMk/>
            <pc:sldMk cId="0" sldId="259"/>
            <ac:graphicFrameMk id="99" creationId="{68010CB0-4E6C-139A-A48F-51372F8A4FE7}"/>
          </ac:graphicFrameMkLst>
        </pc:graphicFrameChg>
        <pc:graphicFrameChg chg="add del">
          <ac:chgData name="Sarah Khan" userId="ea2ec1eefd198c84" providerId="LiveId" clId="{0DE6B654-B5EB-41AB-BD9B-AF4286BCDFB9}" dt="2024-12-06T04:22:44.586" v="82" actId="26606"/>
          <ac:graphicFrameMkLst>
            <pc:docMk/>
            <pc:sldMk cId="0" sldId="259"/>
            <ac:graphicFrameMk id="133" creationId="{FA91ABBA-76BF-E569-F3C8-8E21FB12869F}"/>
          </ac:graphicFrameMkLst>
        </pc:graphicFrameChg>
        <pc:graphicFrameChg chg="add del">
          <ac:chgData name="Sarah Khan" userId="ea2ec1eefd198c84" providerId="LiveId" clId="{0DE6B654-B5EB-41AB-BD9B-AF4286BCDFB9}" dt="2024-12-06T04:22:50.891" v="84" actId="26606"/>
          <ac:graphicFrameMkLst>
            <pc:docMk/>
            <pc:sldMk cId="0" sldId="259"/>
            <ac:graphicFrameMk id="148" creationId="{8BFAB7A6-38C0-70A1-A7A1-344AC77B0520}"/>
          </ac:graphicFrameMkLst>
        </pc:graphicFrameChg>
        <pc:graphicFrameChg chg="add del">
          <ac:chgData name="Sarah Khan" userId="ea2ec1eefd198c84" providerId="LiveId" clId="{0DE6B654-B5EB-41AB-BD9B-AF4286BCDFB9}" dt="2024-12-06T04:22:54.071" v="86" actId="26606"/>
          <ac:graphicFrameMkLst>
            <pc:docMk/>
            <pc:sldMk cId="0" sldId="259"/>
            <ac:graphicFrameMk id="163" creationId="{FA91ABBA-76BF-E569-F3C8-8E21FB12869F}"/>
          </ac:graphicFrameMkLst>
        </pc:graphicFrameChg>
        <pc:graphicFrameChg chg="add mod">
          <ac:chgData name="Sarah Khan" userId="ea2ec1eefd198c84" providerId="LiveId" clId="{0DE6B654-B5EB-41AB-BD9B-AF4286BCDFB9}" dt="2024-12-06T08:31:14.697" v="1426" actId="255"/>
          <ac:graphicFrameMkLst>
            <pc:docMk/>
            <pc:sldMk cId="0" sldId="259"/>
            <ac:graphicFrameMk id="178" creationId="{8BFAB7A6-38C0-70A1-A7A1-344AC77B0520}"/>
          </ac:graphicFrameMkLst>
        </pc:graphicFrameChg>
      </pc:sldChg>
      <pc:sldChg chg="addSp delSp modSp del mod modNotesTx">
        <pc:chgData name="Sarah Khan" userId="ea2ec1eefd198c84" providerId="LiveId" clId="{0DE6B654-B5EB-41AB-BD9B-AF4286BCDFB9}" dt="2024-12-06T08:23:14.254" v="1371" actId="47"/>
        <pc:sldMkLst>
          <pc:docMk/>
          <pc:sldMk cId="0" sldId="260"/>
        </pc:sldMkLst>
        <pc:spChg chg="mod ord">
          <ac:chgData name="Sarah Khan" userId="ea2ec1eefd198c84" providerId="LiveId" clId="{0DE6B654-B5EB-41AB-BD9B-AF4286BCDFB9}" dt="2024-12-06T07:26:29.717" v="1047" actId="26606"/>
          <ac:spMkLst>
            <pc:docMk/>
            <pc:sldMk cId="0" sldId="260"/>
            <ac:spMk id="2" creationId="{00000000-0000-0000-0000-000000000000}"/>
          </ac:spMkLst>
        </pc:spChg>
        <pc:spChg chg="add del">
          <ac:chgData name="Sarah Khan" userId="ea2ec1eefd198c84" providerId="LiveId" clId="{0DE6B654-B5EB-41AB-BD9B-AF4286BCDFB9}" dt="2024-12-06T04:32:49.433" v="118" actId="26606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Sarah Khan" userId="ea2ec1eefd198c84" providerId="LiveId" clId="{0DE6B654-B5EB-41AB-BD9B-AF4286BCDFB9}" dt="2024-12-06T07:26:29.717" v="1047" actId="26606"/>
          <ac:spMkLst>
            <pc:docMk/>
            <pc:sldMk cId="0" sldId="260"/>
            <ac:spMk id="8" creationId="{53B88D7F-0A33-42F2-FE5B-CFEED9E95BE2}"/>
          </ac:spMkLst>
        </pc:spChg>
        <pc:spChg chg="add del">
          <ac:chgData name="Sarah Khan" userId="ea2ec1eefd198c84" providerId="LiveId" clId="{0DE6B654-B5EB-41AB-BD9B-AF4286BCDFB9}" dt="2024-12-06T04:32:49.433" v="118" actId="26606"/>
          <ac:spMkLst>
            <pc:docMk/>
            <pc:sldMk cId="0" sldId="260"/>
            <ac:spMk id="25" creationId="{C3420C89-0B09-4632-A4AF-3971D08BF7A8}"/>
          </ac:spMkLst>
        </pc:spChg>
        <pc:spChg chg="add del">
          <ac:chgData name="Sarah Khan" userId="ea2ec1eefd198c84" providerId="LiveId" clId="{0DE6B654-B5EB-41AB-BD9B-AF4286BCDFB9}" dt="2024-12-06T04:32:49.433" v="118" actId="26606"/>
          <ac:spMkLst>
            <pc:docMk/>
            <pc:sldMk cId="0" sldId="260"/>
            <ac:spMk id="27" creationId="{4E5CBA61-BF74-40B4-A3A8-366BBA626CCF}"/>
          </ac:spMkLst>
        </pc:spChg>
        <pc:spChg chg="add del">
          <ac:chgData name="Sarah Khan" userId="ea2ec1eefd198c84" providerId="LiveId" clId="{0DE6B654-B5EB-41AB-BD9B-AF4286BCDFB9}" dt="2024-12-06T04:32:49.354" v="117" actId="26606"/>
          <ac:spMkLst>
            <pc:docMk/>
            <pc:sldMk cId="0" sldId="260"/>
            <ac:spMk id="45" creationId="{C7D023E4-8DE1-436E-9847-ED6A4B4B04FD}"/>
          </ac:spMkLst>
        </pc:spChg>
        <pc:spChg chg="add del">
          <ac:chgData name="Sarah Khan" userId="ea2ec1eefd198c84" providerId="LiveId" clId="{0DE6B654-B5EB-41AB-BD9B-AF4286BCDFB9}" dt="2024-12-06T04:55:57.846" v="147" actId="26606"/>
          <ac:spMkLst>
            <pc:docMk/>
            <pc:sldMk cId="0" sldId="260"/>
            <ac:spMk id="61" creationId="{815925C2-A704-4D47-B1C1-3FCA52512EC1}"/>
          </ac:spMkLst>
        </pc:spChg>
        <pc:spChg chg="add del">
          <ac:chgData name="Sarah Khan" userId="ea2ec1eefd198c84" providerId="LiveId" clId="{0DE6B654-B5EB-41AB-BD9B-AF4286BCDFB9}" dt="2024-12-06T04:55:57.846" v="147" actId="26606"/>
          <ac:spMkLst>
            <pc:docMk/>
            <pc:sldMk cId="0" sldId="260"/>
            <ac:spMk id="62" creationId="{01D4315C-C23C-4FD3-98DF-08C29E2292A8}"/>
          </ac:spMkLst>
        </pc:spChg>
        <pc:spChg chg="add del">
          <ac:chgData name="Sarah Khan" userId="ea2ec1eefd198c84" providerId="LiveId" clId="{0DE6B654-B5EB-41AB-BD9B-AF4286BCDFB9}" dt="2024-12-06T04:55:42.751" v="146" actId="22"/>
          <ac:spMkLst>
            <pc:docMk/>
            <pc:sldMk cId="0" sldId="260"/>
            <ac:spMk id="71" creationId="{00000000-0000-0000-0000-000000000000}"/>
          </ac:spMkLst>
        </pc:spChg>
        <pc:spChg chg="add del">
          <ac:chgData name="Sarah Khan" userId="ea2ec1eefd198c84" providerId="LiveId" clId="{0DE6B654-B5EB-41AB-BD9B-AF4286BCDFB9}" dt="2024-12-06T05:00:21.502" v="154" actId="3680"/>
          <ac:spMkLst>
            <pc:docMk/>
            <pc:sldMk cId="0" sldId="260"/>
            <ac:spMk id="74" creationId="{09F2EA4B-ABC3-787F-0CC6-2CBA27D2F9E1}"/>
          </ac:spMkLst>
        </pc:spChg>
        <pc:spChg chg="add del">
          <ac:chgData name="Sarah Khan" userId="ea2ec1eefd198c84" providerId="LiveId" clId="{0DE6B654-B5EB-41AB-BD9B-AF4286BCDFB9}" dt="2024-12-06T07:26:29.717" v="1047" actId="26606"/>
          <ac:spMkLst>
            <pc:docMk/>
            <pc:sldMk cId="0" sldId="260"/>
            <ac:spMk id="77" creationId="{C3420C89-0B09-4632-A4AF-3971D08BF7A8}"/>
          </ac:spMkLst>
        </pc:spChg>
        <pc:spChg chg="add del">
          <ac:chgData name="Sarah Khan" userId="ea2ec1eefd198c84" providerId="LiveId" clId="{0DE6B654-B5EB-41AB-BD9B-AF4286BCDFB9}" dt="2024-12-06T07:26:29.717" v="1047" actId="26606"/>
          <ac:spMkLst>
            <pc:docMk/>
            <pc:sldMk cId="0" sldId="260"/>
            <ac:spMk id="79" creationId="{4E5CBA61-BF74-40B4-A3A8-366BBA626CCF}"/>
          </ac:spMkLst>
        </pc:spChg>
        <pc:spChg chg="add del">
          <ac:chgData name="Sarah Khan" userId="ea2ec1eefd198c84" providerId="LiveId" clId="{0DE6B654-B5EB-41AB-BD9B-AF4286BCDFB9}" dt="2024-12-06T07:26:21.125" v="1044" actId="26606"/>
          <ac:spMkLst>
            <pc:docMk/>
            <pc:sldMk cId="0" sldId="260"/>
            <ac:spMk id="97" creationId="{3C915414-2809-4735-A560-0D5FE66700D8}"/>
          </ac:spMkLst>
        </pc:spChg>
        <pc:spChg chg="add">
          <ac:chgData name="Sarah Khan" userId="ea2ec1eefd198c84" providerId="LiveId" clId="{0DE6B654-B5EB-41AB-BD9B-AF4286BCDFB9}" dt="2024-12-06T07:26:29.717" v="1047" actId="26606"/>
          <ac:spMkLst>
            <pc:docMk/>
            <pc:sldMk cId="0" sldId="260"/>
            <ac:spMk id="103" creationId="{D87C4F29-0DC4-4901-A2FD-7C88889E6035}"/>
          </ac:spMkLst>
        </pc:spChg>
        <pc:spChg chg="add">
          <ac:chgData name="Sarah Khan" userId="ea2ec1eefd198c84" providerId="LiveId" clId="{0DE6B654-B5EB-41AB-BD9B-AF4286BCDFB9}" dt="2024-12-06T07:26:29.717" v="1047" actId="26606"/>
          <ac:spMkLst>
            <pc:docMk/>
            <pc:sldMk cId="0" sldId="260"/>
            <ac:spMk id="105" creationId="{E6A781BA-2341-444F-811D-870633C4FB0B}"/>
          </ac:spMkLst>
        </pc:spChg>
        <pc:spChg chg="add del">
          <ac:chgData name="Sarah Khan" userId="ea2ec1eefd198c84" providerId="LiveId" clId="{0DE6B654-B5EB-41AB-BD9B-AF4286BCDFB9}" dt="2024-12-06T07:26:21.125" v="1044" actId="26606"/>
          <ac:spMkLst>
            <pc:docMk/>
            <pc:sldMk cId="0" sldId="260"/>
            <ac:spMk id="130" creationId="{D5E12656-FAB0-47CD-88F3-754AF4D298E7}"/>
          </ac:spMkLst>
        </pc:spChg>
        <pc:spChg chg="add del">
          <ac:chgData name="Sarah Khan" userId="ea2ec1eefd198c84" providerId="LiveId" clId="{0DE6B654-B5EB-41AB-BD9B-AF4286BCDFB9}" dt="2024-12-06T07:26:21.125" v="1044" actId="26606"/>
          <ac:spMkLst>
            <pc:docMk/>
            <pc:sldMk cId="0" sldId="260"/>
            <ac:spMk id="132" creationId="{D665D759-2DF8-4D47-8386-4BA28901A79D}"/>
          </ac:spMkLst>
        </pc:spChg>
        <pc:spChg chg="add del">
          <ac:chgData name="Sarah Khan" userId="ea2ec1eefd198c84" providerId="LiveId" clId="{0DE6B654-B5EB-41AB-BD9B-AF4286BCDFB9}" dt="2024-12-06T07:26:29.660" v="1046" actId="26606"/>
          <ac:spMkLst>
            <pc:docMk/>
            <pc:sldMk cId="0" sldId="260"/>
            <ac:spMk id="134" creationId="{375B19E4-0108-41C4-8DB1-11BAE0B49D9B}"/>
          </ac:spMkLst>
        </pc:spChg>
        <pc:spChg chg="add">
          <ac:chgData name="Sarah Khan" userId="ea2ec1eefd198c84" providerId="LiveId" clId="{0DE6B654-B5EB-41AB-BD9B-AF4286BCDFB9}" dt="2024-12-06T07:26:29.717" v="1047" actId="26606"/>
          <ac:spMkLst>
            <pc:docMk/>
            <pc:sldMk cId="0" sldId="260"/>
            <ac:spMk id="137" creationId="{0D7B6173-1D58-48E2-83CF-37350F315F75}"/>
          </ac:spMkLst>
        </pc:spChg>
        <pc:spChg chg="add">
          <ac:chgData name="Sarah Khan" userId="ea2ec1eefd198c84" providerId="LiveId" clId="{0DE6B654-B5EB-41AB-BD9B-AF4286BCDFB9}" dt="2024-12-06T07:26:29.717" v="1047" actId="26606"/>
          <ac:spMkLst>
            <pc:docMk/>
            <pc:sldMk cId="0" sldId="260"/>
            <ac:spMk id="138" creationId="{7803386D-8EC0-490A-9296-FAFCF1ADA274}"/>
          </ac:spMkLst>
        </pc:spChg>
        <pc:grpChg chg="add del">
          <ac:chgData name="Sarah Khan" userId="ea2ec1eefd198c84" providerId="LiveId" clId="{0DE6B654-B5EB-41AB-BD9B-AF4286BCDFB9}" dt="2024-12-06T04:32:49.433" v="118" actId="26606"/>
          <ac:grpSpMkLst>
            <pc:docMk/>
            <pc:sldMk cId="0" sldId="260"/>
            <ac:grpSpMk id="29" creationId="{AC27E70C-5470-4262-B9CE-AE52C51CF4C1}"/>
          </ac:grpSpMkLst>
        </pc:grpChg>
        <pc:grpChg chg="add del">
          <ac:chgData name="Sarah Khan" userId="ea2ec1eefd198c84" providerId="LiveId" clId="{0DE6B654-B5EB-41AB-BD9B-AF4286BCDFB9}" dt="2024-12-06T04:32:49.433" v="118" actId="26606"/>
          <ac:grpSpMkLst>
            <pc:docMk/>
            <pc:sldMk cId="0" sldId="260"/>
            <ac:grpSpMk id="33" creationId="{E27AF472-EAE3-4572-AB69-B92BD10DBC6D}"/>
          </ac:grpSpMkLst>
        </pc:grpChg>
        <pc:grpChg chg="add del">
          <ac:chgData name="Sarah Khan" userId="ea2ec1eefd198c84" providerId="LiveId" clId="{0DE6B654-B5EB-41AB-BD9B-AF4286BCDFB9}" dt="2024-12-06T04:32:49.354" v="117" actId="26606"/>
          <ac:grpSpMkLst>
            <pc:docMk/>
            <pc:sldMk cId="0" sldId="260"/>
            <ac:grpSpMk id="47" creationId="{1FEC590B-3306-47E9-BD67-97F3F76169A4}"/>
          </ac:grpSpMkLst>
        </pc:grpChg>
        <pc:grpChg chg="add del">
          <ac:chgData name="Sarah Khan" userId="ea2ec1eefd198c84" providerId="LiveId" clId="{0DE6B654-B5EB-41AB-BD9B-AF4286BCDFB9}" dt="2024-12-06T04:32:49.354" v="117" actId="26606"/>
          <ac:grpSpMkLst>
            <pc:docMk/>
            <pc:sldMk cId="0" sldId="260"/>
            <ac:grpSpMk id="51" creationId="{A47AAF5E-1692-48C9-98FB-6432BF0BC4F7}"/>
          </ac:grpSpMkLst>
        </pc:grpChg>
        <pc:grpChg chg="add del">
          <ac:chgData name="Sarah Khan" userId="ea2ec1eefd198c84" providerId="LiveId" clId="{0DE6B654-B5EB-41AB-BD9B-AF4286BCDFB9}" dt="2024-12-06T04:55:57.846" v="147" actId="26606"/>
          <ac:grpSpMkLst>
            <pc:docMk/>
            <pc:sldMk cId="0" sldId="260"/>
            <ac:grpSpMk id="63" creationId="{5E6B47BC-43FD-4C91-8BFF-B41B99A8A39E}"/>
          </ac:grpSpMkLst>
        </pc:grpChg>
        <pc:grpChg chg="add del">
          <ac:chgData name="Sarah Khan" userId="ea2ec1eefd198c84" providerId="LiveId" clId="{0DE6B654-B5EB-41AB-BD9B-AF4286BCDFB9}" dt="2024-12-06T04:55:57.846" v="147" actId="26606"/>
          <ac:grpSpMkLst>
            <pc:docMk/>
            <pc:sldMk cId="0" sldId="260"/>
            <ac:grpSpMk id="65" creationId="{43F5E015-E085-4624-B431-B42414448684}"/>
          </ac:grpSpMkLst>
        </pc:grpChg>
        <pc:grpChg chg="add del">
          <ac:chgData name="Sarah Khan" userId="ea2ec1eefd198c84" providerId="LiveId" clId="{0DE6B654-B5EB-41AB-BD9B-AF4286BCDFB9}" dt="2024-12-06T07:26:29.717" v="1047" actId="26606"/>
          <ac:grpSpMkLst>
            <pc:docMk/>
            <pc:sldMk cId="0" sldId="260"/>
            <ac:grpSpMk id="81" creationId="{AC27E70C-5470-4262-B9CE-AE52C51CF4C1}"/>
          </ac:grpSpMkLst>
        </pc:grpChg>
        <pc:grpChg chg="add del">
          <ac:chgData name="Sarah Khan" userId="ea2ec1eefd198c84" providerId="LiveId" clId="{0DE6B654-B5EB-41AB-BD9B-AF4286BCDFB9}" dt="2024-12-06T07:26:29.717" v="1047" actId="26606"/>
          <ac:grpSpMkLst>
            <pc:docMk/>
            <pc:sldMk cId="0" sldId="260"/>
            <ac:grpSpMk id="85" creationId="{E27AF472-EAE3-4572-AB69-B92BD10DBC6D}"/>
          </ac:grpSpMkLst>
        </pc:grpChg>
        <pc:grpChg chg="add del">
          <ac:chgData name="Sarah Khan" userId="ea2ec1eefd198c84" providerId="LiveId" clId="{0DE6B654-B5EB-41AB-BD9B-AF4286BCDFB9}" dt="2024-12-06T07:26:21.125" v="1044" actId="26606"/>
          <ac:grpSpMkLst>
            <pc:docMk/>
            <pc:sldMk cId="0" sldId="260"/>
            <ac:grpSpMk id="99" creationId="{24413201-85BF-4680-A7D4-10CDBD03569C}"/>
          </ac:grpSpMkLst>
        </pc:grpChg>
        <pc:graphicFrameChg chg="add mod ord modGraphic">
          <ac:chgData name="Sarah Khan" userId="ea2ec1eefd198c84" providerId="LiveId" clId="{0DE6B654-B5EB-41AB-BD9B-AF4286BCDFB9}" dt="2024-12-06T07:26:29.717" v="1047" actId="26606"/>
          <ac:graphicFrameMkLst>
            <pc:docMk/>
            <pc:sldMk cId="0" sldId="260"/>
            <ac:graphicFrameMk id="7" creationId="{ED0951D6-27CE-C289-8893-A3C21B219D9B}"/>
          </ac:graphicFrameMkLst>
        </pc:graphicFrameChg>
        <pc:picChg chg="del">
          <ac:chgData name="Sarah Khan" userId="ea2ec1eefd198c84" providerId="LiveId" clId="{0DE6B654-B5EB-41AB-BD9B-AF4286BCDFB9}" dt="2024-12-06T04:18:06.635" v="60" actId="478"/>
          <ac:picMkLst>
            <pc:docMk/>
            <pc:sldMk cId="0" sldId="260"/>
            <ac:picMk id="5" creationId="{382BFB11-054A-4863-8B26-84FD179D6AAD}"/>
          </ac:picMkLst>
        </pc:picChg>
        <pc:picChg chg="add del mod ord">
          <ac:chgData name="Sarah Khan" userId="ea2ec1eefd198c84" providerId="LiveId" clId="{0DE6B654-B5EB-41AB-BD9B-AF4286BCDFB9}" dt="2024-12-06T08:17:47.637" v="1348" actId="21"/>
          <ac:picMkLst>
            <pc:docMk/>
            <pc:sldMk cId="0" sldId="260"/>
            <ac:picMk id="6" creationId="{8D97F098-5604-281F-00B9-CEEF1927FB8B}"/>
          </ac:picMkLst>
        </pc:picChg>
        <pc:picChg chg="add">
          <ac:chgData name="Sarah Khan" userId="ea2ec1eefd198c84" providerId="LiveId" clId="{0DE6B654-B5EB-41AB-BD9B-AF4286BCDFB9}" dt="2024-12-06T07:26:29.717" v="1047" actId="26606"/>
          <ac:picMkLst>
            <pc:docMk/>
            <pc:sldMk cId="0" sldId="260"/>
            <ac:picMk id="139" creationId="{C4720EDA-E218-43A9-8817-08F09F4DB6CA}"/>
          </ac:picMkLst>
        </pc:picChg>
        <pc:cxnChg chg="add del">
          <ac:chgData name="Sarah Khan" userId="ea2ec1eefd198c84" providerId="LiveId" clId="{0DE6B654-B5EB-41AB-BD9B-AF4286BCDFB9}" dt="2024-12-06T07:26:29.660" v="1046" actId="26606"/>
          <ac:cxnSpMkLst>
            <pc:docMk/>
            <pc:sldMk cId="0" sldId="260"/>
            <ac:cxnSpMk id="101" creationId="{CEA14AE1-71AB-4B18-826E-F563FF4288D6}"/>
          </ac:cxnSpMkLst>
        </pc:cxnChg>
        <pc:cxnChg chg="add del">
          <ac:chgData name="Sarah Khan" userId="ea2ec1eefd198c84" providerId="LiveId" clId="{0DE6B654-B5EB-41AB-BD9B-AF4286BCDFB9}" dt="2024-12-06T07:26:21.125" v="1044" actId="26606"/>
          <ac:cxnSpMkLst>
            <pc:docMk/>
            <pc:sldMk cId="0" sldId="260"/>
            <ac:cxnSpMk id="128" creationId="{42C7601F-B2A3-467B-846E-89A95FB6F127}"/>
          </ac:cxnSpMkLst>
        </pc:cxnChg>
        <pc:cxnChg chg="add del">
          <ac:chgData name="Sarah Khan" userId="ea2ec1eefd198c84" providerId="LiveId" clId="{0DE6B654-B5EB-41AB-BD9B-AF4286BCDFB9}" dt="2024-12-06T07:26:29.660" v="1046" actId="26606"/>
          <ac:cxnSpMkLst>
            <pc:docMk/>
            <pc:sldMk cId="0" sldId="260"/>
            <ac:cxnSpMk id="135" creationId="{EE504C98-6397-41C1-A8D8-2D9C4ED307E0}"/>
          </ac:cxnSpMkLst>
        </pc:cxnChg>
      </pc:sldChg>
      <pc:sldChg chg="addSp delSp modSp del mod modClrScheme delDesignElem chgLayout modNotesTx">
        <pc:chgData name="Sarah Khan" userId="ea2ec1eefd198c84" providerId="LiveId" clId="{0DE6B654-B5EB-41AB-BD9B-AF4286BCDFB9}" dt="2024-12-06T05:32:58.567" v="561" actId="47"/>
        <pc:sldMkLst>
          <pc:docMk/>
          <pc:sldMk cId="0" sldId="261"/>
        </pc:sldMkLst>
        <pc:spChg chg="mod ord">
          <ac:chgData name="Sarah Khan" userId="ea2ec1eefd198c84" providerId="LiveId" clId="{0DE6B654-B5EB-41AB-BD9B-AF4286BCDFB9}" dt="2024-12-06T05:30:35.617" v="550" actId="700"/>
          <ac:spMkLst>
            <pc:docMk/>
            <pc:sldMk cId="0" sldId="261"/>
            <ac:spMk id="2" creationId="{00000000-0000-0000-0000-000000000000}"/>
          </ac:spMkLst>
        </pc:spChg>
        <pc:spChg chg="mod ord">
          <ac:chgData name="Sarah Khan" userId="ea2ec1eefd198c84" providerId="LiveId" clId="{0DE6B654-B5EB-41AB-BD9B-AF4286BCDFB9}" dt="2024-12-06T05:30:35.617" v="550" actId="700"/>
          <ac:spMkLst>
            <pc:docMk/>
            <pc:sldMk cId="0" sldId="261"/>
            <ac:spMk id="3" creationId="{00000000-0000-0000-0000-000000000000}"/>
          </ac:spMkLst>
        </pc:spChg>
        <pc:spChg chg="add del mod ord">
          <ac:chgData name="Sarah Khan" userId="ea2ec1eefd198c84" providerId="LiveId" clId="{0DE6B654-B5EB-41AB-BD9B-AF4286BCDFB9}" dt="2024-12-06T05:30:19.471" v="548" actId="700"/>
          <ac:spMkLst>
            <pc:docMk/>
            <pc:sldMk cId="0" sldId="261"/>
            <ac:spMk id="4" creationId="{02AE2F6D-0131-C80F-B3FF-298002006A7F}"/>
          </ac:spMkLst>
        </pc:spChg>
        <pc:spChg chg="add del mod ord">
          <ac:chgData name="Sarah Khan" userId="ea2ec1eefd198c84" providerId="LiveId" clId="{0DE6B654-B5EB-41AB-BD9B-AF4286BCDFB9}" dt="2024-12-06T05:30:24.131" v="549" actId="700"/>
          <ac:spMkLst>
            <pc:docMk/>
            <pc:sldMk cId="0" sldId="261"/>
            <ac:spMk id="5" creationId="{D286981D-0D2F-215A-B787-5043A15774A7}"/>
          </ac:spMkLst>
        </pc:spChg>
        <pc:spChg chg="add del mod ord">
          <ac:chgData name="Sarah Khan" userId="ea2ec1eefd198c84" providerId="LiveId" clId="{0DE6B654-B5EB-41AB-BD9B-AF4286BCDFB9}" dt="2024-12-06T05:30:35.617" v="550" actId="700"/>
          <ac:spMkLst>
            <pc:docMk/>
            <pc:sldMk cId="0" sldId="261"/>
            <ac:spMk id="6" creationId="{DD2AA99B-48F5-47AA-72ED-69C5B9589F68}"/>
          </ac:spMkLst>
        </pc:spChg>
        <pc:spChg chg="add del mod ord">
          <ac:chgData name="Sarah Khan" userId="ea2ec1eefd198c84" providerId="LiveId" clId="{0DE6B654-B5EB-41AB-BD9B-AF4286BCDFB9}" dt="2024-12-06T05:31:58.086" v="555" actId="3680"/>
          <ac:spMkLst>
            <pc:docMk/>
            <pc:sldMk cId="0" sldId="261"/>
            <ac:spMk id="7" creationId="{298DD1D1-6145-B5DD-62B7-613D2B866EC0}"/>
          </ac:spMkLst>
        </pc:spChg>
        <pc:spChg chg="del">
          <ac:chgData name="Sarah Khan" userId="ea2ec1eefd198c84" providerId="LiveId" clId="{0DE6B654-B5EB-41AB-BD9B-AF4286BCDFB9}" dt="2024-12-06T05:29:42.754" v="547" actId="700"/>
          <ac:spMkLst>
            <pc:docMk/>
            <pc:sldMk cId="0" sldId="261"/>
            <ac:spMk id="34" creationId="{C7D023E4-8DE1-436E-9847-ED6A4B4B04FD}"/>
          </ac:spMkLst>
        </pc:spChg>
        <pc:spChg chg="del">
          <ac:chgData name="Sarah Khan" userId="ea2ec1eefd198c84" providerId="LiveId" clId="{0DE6B654-B5EB-41AB-BD9B-AF4286BCDFB9}" dt="2024-12-06T05:29:42.754" v="547" actId="700"/>
          <ac:spMkLst>
            <pc:docMk/>
            <pc:sldMk cId="0" sldId="261"/>
            <ac:spMk id="35" creationId="{63C1F321-BB96-4700-B3CE-1A6156067F44}"/>
          </ac:spMkLst>
        </pc:spChg>
        <pc:grpChg chg="del">
          <ac:chgData name="Sarah Khan" userId="ea2ec1eefd198c84" providerId="LiveId" clId="{0DE6B654-B5EB-41AB-BD9B-AF4286BCDFB9}" dt="2024-12-06T05:29:42.754" v="547" actId="700"/>
          <ac:grpSpMkLst>
            <pc:docMk/>
            <pc:sldMk cId="0" sldId="261"/>
            <ac:grpSpMk id="36" creationId="{3FA1AD64-F15F-417D-956C-B2C211FC905E}"/>
          </ac:grpSpMkLst>
        </pc:grpChg>
        <pc:grpChg chg="del">
          <ac:chgData name="Sarah Khan" userId="ea2ec1eefd198c84" providerId="LiveId" clId="{0DE6B654-B5EB-41AB-BD9B-AF4286BCDFB9}" dt="2024-12-06T05:29:42.754" v="547" actId="700"/>
          <ac:grpSpMkLst>
            <pc:docMk/>
            <pc:sldMk cId="0" sldId="261"/>
            <ac:grpSpMk id="39" creationId="{43F5E015-E085-4624-B431-B42414448684}"/>
          </ac:grpSpMkLst>
        </pc:grpChg>
        <pc:graphicFrameChg chg="add del mod ord modGraphic">
          <ac:chgData name="Sarah Khan" userId="ea2ec1eefd198c84" providerId="LiveId" clId="{0DE6B654-B5EB-41AB-BD9B-AF4286BCDFB9}" dt="2024-12-06T05:31:35.898" v="552" actId="3680"/>
          <ac:graphicFrameMkLst>
            <pc:docMk/>
            <pc:sldMk cId="0" sldId="261"/>
            <ac:graphicFrameMk id="9" creationId="{9D32333C-8542-CD26-B268-1029F43B16AD}"/>
          </ac:graphicFrameMkLst>
        </pc:graphicFrameChg>
        <pc:graphicFrameChg chg="add del mod ord modGraphic">
          <ac:chgData name="Sarah Khan" userId="ea2ec1eefd198c84" providerId="LiveId" clId="{0DE6B654-B5EB-41AB-BD9B-AF4286BCDFB9}" dt="2024-12-06T05:31:48.891" v="554" actId="3680"/>
          <ac:graphicFrameMkLst>
            <pc:docMk/>
            <pc:sldMk cId="0" sldId="261"/>
            <ac:graphicFrameMk id="11" creationId="{D8FCEC70-3704-3E6D-9B10-F1B30F89ED01}"/>
          </ac:graphicFrameMkLst>
        </pc:graphicFrameChg>
        <pc:graphicFrameChg chg="add mod ord modGraphic">
          <ac:chgData name="Sarah Khan" userId="ea2ec1eefd198c84" providerId="LiveId" clId="{0DE6B654-B5EB-41AB-BD9B-AF4286BCDFB9}" dt="2024-12-06T05:32:50.263" v="559" actId="21"/>
          <ac:graphicFrameMkLst>
            <pc:docMk/>
            <pc:sldMk cId="0" sldId="261"/>
            <ac:graphicFrameMk id="13" creationId="{9B3AF355-A4E6-4BA0-93CA-7FA235F4F11F}"/>
          </ac:graphicFrameMkLst>
        </pc:graphicFrameChg>
      </pc:sldChg>
      <pc:sldChg chg="modSp del mod modNotesTx">
        <pc:chgData name="Sarah Khan" userId="ea2ec1eefd198c84" providerId="LiveId" clId="{0DE6B654-B5EB-41AB-BD9B-AF4286BCDFB9}" dt="2024-12-06T06:05:11.734" v="750" actId="47"/>
        <pc:sldMkLst>
          <pc:docMk/>
          <pc:sldMk cId="0" sldId="262"/>
        </pc:sldMkLst>
        <pc:spChg chg="mod">
          <ac:chgData name="Sarah Khan" userId="ea2ec1eefd198c84" providerId="LiveId" clId="{0DE6B654-B5EB-41AB-BD9B-AF4286BCDFB9}" dt="2024-12-06T06:02:49.704" v="743" actId="14100"/>
          <ac:spMkLst>
            <pc:docMk/>
            <pc:sldMk cId="0" sldId="262"/>
            <ac:spMk id="2" creationId="{00000000-0000-0000-0000-000000000000}"/>
          </ac:spMkLst>
        </pc:spChg>
      </pc:sldChg>
      <pc:sldChg chg="modSp mod modTransition">
        <pc:chgData name="Sarah Khan" userId="ea2ec1eefd198c84" providerId="LiveId" clId="{0DE6B654-B5EB-41AB-BD9B-AF4286BCDFB9}" dt="2024-12-06T09:06:35.188" v="1686"/>
        <pc:sldMkLst>
          <pc:docMk/>
          <pc:sldMk cId="0" sldId="263"/>
        </pc:sldMkLst>
        <pc:spChg chg="mod">
          <ac:chgData name="Sarah Khan" userId="ea2ec1eefd198c84" providerId="LiveId" clId="{0DE6B654-B5EB-41AB-BD9B-AF4286BCDFB9}" dt="2024-12-06T08:34:42.233" v="1458" actId="14100"/>
          <ac:spMkLst>
            <pc:docMk/>
            <pc:sldMk cId="0" sldId="263"/>
            <ac:spMk id="2" creationId="{00000000-0000-0000-0000-000000000000}"/>
          </ac:spMkLst>
        </pc:spChg>
        <pc:graphicFrameChg chg="mod">
          <ac:chgData name="Sarah Khan" userId="ea2ec1eefd198c84" providerId="LiveId" clId="{0DE6B654-B5EB-41AB-BD9B-AF4286BCDFB9}" dt="2024-12-06T08:35:58.260" v="1464" actId="255"/>
          <ac:graphicFrameMkLst>
            <pc:docMk/>
            <pc:sldMk cId="0" sldId="263"/>
            <ac:graphicFrameMk id="14" creationId="{9CF199B0-257C-ACB0-8C37-61A91AF3D9FC}"/>
          </ac:graphicFrameMkLst>
        </pc:graphicFrameChg>
      </pc:sldChg>
      <pc:sldChg chg="modSp mod modTransition modNotesTx">
        <pc:chgData name="Sarah Khan" userId="ea2ec1eefd198c84" providerId="LiveId" clId="{0DE6B654-B5EB-41AB-BD9B-AF4286BCDFB9}" dt="2024-12-06T09:09:36.759" v="1716"/>
        <pc:sldMkLst>
          <pc:docMk/>
          <pc:sldMk cId="0" sldId="264"/>
        </pc:sldMkLst>
        <pc:spChg chg="mod">
          <ac:chgData name="Sarah Khan" userId="ea2ec1eefd198c84" providerId="LiveId" clId="{0DE6B654-B5EB-41AB-BD9B-AF4286BCDFB9}" dt="2024-12-06T07:51:13.052" v="1130"/>
          <ac:spMkLst>
            <pc:docMk/>
            <pc:sldMk cId="0" sldId="264"/>
            <ac:spMk id="2" creationId="{00000000-0000-0000-0000-000000000000}"/>
          </ac:spMkLst>
        </pc:spChg>
        <pc:graphicFrameChg chg="mod">
          <ac:chgData name="Sarah Khan" userId="ea2ec1eefd198c84" providerId="LiveId" clId="{0DE6B654-B5EB-41AB-BD9B-AF4286BCDFB9}" dt="2024-12-06T09:09:36.759" v="1716"/>
          <ac:graphicFrameMkLst>
            <pc:docMk/>
            <pc:sldMk cId="0" sldId="264"/>
            <ac:graphicFrameMk id="68" creationId="{F8CDB5AF-0E7C-DD83-BE26-9A86719AA9C2}"/>
          </ac:graphicFrameMkLst>
        </pc:graphicFrameChg>
      </pc:sldChg>
      <pc:sldChg chg="addSp delSp modSp mod modTransition">
        <pc:chgData name="Sarah Khan" userId="ea2ec1eefd198c84" providerId="LiveId" clId="{0DE6B654-B5EB-41AB-BD9B-AF4286BCDFB9}" dt="2024-12-06T09:04:41.909" v="1679"/>
        <pc:sldMkLst>
          <pc:docMk/>
          <pc:sldMk cId="1175541497" sldId="265"/>
        </pc:sldMkLst>
        <pc:spChg chg="mod">
          <ac:chgData name="Sarah Khan" userId="ea2ec1eefd198c84" providerId="LiveId" clId="{0DE6B654-B5EB-41AB-BD9B-AF4286BCDFB9}" dt="2024-12-06T07:50:42.010" v="1128" actId="255"/>
          <ac:spMkLst>
            <pc:docMk/>
            <pc:sldMk cId="1175541497" sldId="265"/>
            <ac:spMk id="2" creationId="{BB76C90A-8A1F-6881-CD93-A573F7EAE68D}"/>
          </ac:spMkLst>
        </pc:spChg>
        <pc:spChg chg="del">
          <ac:chgData name="Sarah Khan" userId="ea2ec1eefd198c84" providerId="LiveId" clId="{0DE6B654-B5EB-41AB-BD9B-AF4286BCDFB9}" dt="2024-12-06T04:29:55.274" v="107" actId="26606"/>
          <ac:spMkLst>
            <pc:docMk/>
            <pc:sldMk cId="1175541497" sldId="265"/>
            <ac:spMk id="3" creationId="{D66A3DA7-389C-9376-8519-FFAFC8962B6A}"/>
          </ac:spMkLst>
        </pc:spChg>
        <pc:graphicFrameChg chg="add mod">
          <ac:chgData name="Sarah Khan" userId="ea2ec1eefd198c84" providerId="LiveId" clId="{0DE6B654-B5EB-41AB-BD9B-AF4286BCDFB9}" dt="2024-12-06T08:30:01.304" v="1416" actId="255"/>
          <ac:graphicFrameMkLst>
            <pc:docMk/>
            <pc:sldMk cId="1175541497" sldId="265"/>
            <ac:graphicFrameMk id="1156" creationId="{336DBF51-61F3-F893-5BAF-F8B9F7B7A696}"/>
          </ac:graphicFrameMkLst>
        </pc:graphicFrameChg>
      </pc:sldChg>
      <pc:sldChg chg="addSp delSp modSp new del mod modNotesTx">
        <pc:chgData name="Sarah Khan" userId="ea2ec1eefd198c84" providerId="LiveId" clId="{0DE6B654-B5EB-41AB-BD9B-AF4286BCDFB9}" dt="2024-12-06T08:48:08.331" v="1526" actId="47"/>
        <pc:sldMkLst>
          <pc:docMk/>
          <pc:sldMk cId="119054062" sldId="266"/>
        </pc:sldMkLst>
        <pc:spChg chg="mod">
          <ac:chgData name="Sarah Khan" userId="ea2ec1eefd198c84" providerId="LiveId" clId="{0DE6B654-B5EB-41AB-BD9B-AF4286BCDFB9}" dt="2024-12-06T05:37:31.932" v="635" actId="20577"/>
          <ac:spMkLst>
            <pc:docMk/>
            <pc:sldMk cId="119054062" sldId="266"/>
            <ac:spMk id="2" creationId="{988153FC-002E-1F08-A262-72FC5AA185E8}"/>
          </ac:spMkLst>
        </pc:spChg>
        <pc:spChg chg="del">
          <ac:chgData name="Sarah Khan" userId="ea2ec1eefd198c84" providerId="LiveId" clId="{0DE6B654-B5EB-41AB-BD9B-AF4286BCDFB9}" dt="2024-12-06T05:36:11.611" v="585" actId="931"/>
          <ac:spMkLst>
            <pc:docMk/>
            <pc:sldMk cId="119054062" sldId="266"/>
            <ac:spMk id="3" creationId="{5D2EA4AD-C561-577D-AC38-73F340CE5EE5}"/>
          </ac:spMkLst>
        </pc:spChg>
        <pc:spChg chg="del">
          <ac:chgData name="Sarah Khan" userId="ea2ec1eefd198c84" providerId="LiveId" clId="{0DE6B654-B5EB-41AB-BD9B-AF4286BCDFB9}" dt="2024-12-06T05:32:41.752" v="558" actId="3680"/>
          <ac:spMkLst>
            <pc:docMk/>
            <pc:sldMk cId="119054062" sldId="266"/>
            <ac:spMk id="4" creationId="{4DB5EE3F-1C12-54D4-FA2C-D98C24EEDE55}"/>
          </ac:spMkLst>
        </pc:spChg>
        <pc:spChg chg="add mod">
          <ac:chgData name="Sarah Khan" userId="ea2ec1eefd198c84" providerId="LiveId" clId="{0DE6B654-B5EB-41AB-BD9B-AF4286BCDFB9}" dt="2024-12-06T05:38:01.377" v="693" actId="20577"/>
          <ac:spMkLst>
            <pc:docMk/>
            <pc:sldMk cId="119054062" sldId="266"/>
            <ac:spMk id="8" creationId="{AC76B798-BC20-7A58-7EDE-99D2D4311F1B}"/>
          </ac:spMkLst>
        </pc:spChg>
        <pc:graphicFrameChg chg="add mod ord modGraphic">
          <ac:chgData name="Sarah Khan" userId="ea2ec1eefd198c84" providerId="LiveId" clId="{0DE6B654-B5EB-41AB-BD9B-AF4286BCDFB9}" dt="2024-12-06T05:38:11.426" v="695" actId="1076"/>
          <ac:graphicFrameMkLst>
            <pc:docMk/>
            <pc:sldMk cId="119054062" sldId="266"/>
            <ac:graphicFrameMk id="5" creationId="{7CE0CADE-0841-A26F-2EAF-41DB84BAE9D5}"/>
          </ac:graphicFrameMkLst>
        </pc:graphicFrameChg>
        <pc:picChg chg="add mod">
          <ac:chgData name="Sarah Khan" userId="ea2ec1eefd198c84" providerId="LiveId" clId="{0DE6B654-B5EB-41AB-BD9B-AF4286BCDFB9}" dt="2024-12-06T05:38:15.091" v="696" actId="1076"/>
          <ac:picMkLst>
            <pc:docMk/>
            <pc:sldMk cId="119054062" sldId="266"/>
            <ac:picMk id="7" creationId="{AA817006-AD56-965C-52DF-D57E6A7D3DE8}"/>
          </ac:picMkLst>
        </pc:picChg>
      </pc:sldChg>
      <pc:sldChg chg="addSp delSp modSp new del mod modNotesTx">
        <pc:chgData name="Sarah Khan" userId="ea2ec1eefd198c84" providerId="LiveId" clId="{0DE6B654-B5EB-41AB-BD9B-AF4286BCDFB9}" dt="2024-12-06T08:59:18.395" v="1620" actId="47"/>
        <pc:sldMkLst>
          <pc:docMk/>
          <pc:sldMk cId="2363871794" sldId="267"/>
        </pc:sldMkLst>
        <pc:spChg chg="mod">
          <ac:chgData name="Sarah Khan" userId="ea2ec1eefd198c84" providerId="LiveId" clId="{0DE6B654-B5EB-41AB-BD9B-AF4286BCDFB9}" dt="2024-12-06T07:16:54.784" v="993" actId="255"/>
          <ac:spMkLst>
            <pc:docMk/>
            <pc:sldMk cId="2363871794" sldId="267"/>
            <ac:spMk id="2" creationId="{8AFC4355-CC76-915C-80B3-6CD1B0FA6A72}"/>
          </ac:spMkLst>
        </pc:spChg>
        <pc:spChg chg="del">
          <ac:chgData name="Sarah Khan" userId="ea2ec1eefd198c84" providerId="LiveId" clId="{0DE6B654-B5EB-41AB-BD9B-AF4286BCDFB9}" dt="2024-12-06T06:04:24.049" v="745" actId="3680"/>
          <ac:spMkLst>
            <pc:docMk/>
            <pc:sldMk cId="2363871794" sldId="267"/>
            <ac:spMk id="3" creationId="{D02E17D9-ED81-C89A-BD82-FB6CA4DF300C}"/>
          </ac:spMkLst>
        </pc:spChg>
        <pc:spChg chg="del">
          <ac:chgData name="Sarah Khan" userId="ea2ec1eefd198c84" providerId="LiveId" clId="{0DE6B654-B5EB-41AB-BD9B-AF4286BCDFB9}" dt="2024-12-06T06:05:55.060" v="752" actId="931"/>
          <ac:spMkLst>
            <pc:docMk/>
            <pc:sldMk cId="2363871794" sldId="267"/>
            <ac:spMk id="4" creationId="{68166C92-1933-B81A-D686-9ED5EB8DE2B2}"/>
          </ac:spMkLst>
        </pc:spChg>
        <pc:spChg chg="add mod">
          <ac:chgData name="Sarah Khan" userId="ea2ec1eefd198c84" providerId="LiveId" clId="{0DE6B654-B5EB-41AB-BD9B-AF4286BCDFB9}" dt="2024-12-06T08:53:55.264" v="1575" actId="21"/>
          <ac:spMkLst>
            <pc:docMk/>
            <pc:sldMk cId="2363871794" sldId="267"/>
            <ac:spMk id="11" creationId="{C6A68318-6D65-7383-78D8-C5C39EF246EA}"/>
          </ac:spMkLst>
        </pc:spChg>
        <pc:graphicFrameChg chg="add mod ord modGraphic">
          <ac:chgData name="Sarah Khan" userId="ea2ec1eefd198c84" providerId="LiveId" clId="{0DE6B654-B5EB-41AB-BD9B-AF4286BCDFB9}" dt="2024-12-06T08:56:13.673" v="1593" actId="242"/>
          <ac:graphicFrameMkLst>
            <pc:docMk/>
            <pc:sldMk cId="2363871794" sldId="267"/>
            <ac:graphicFrameMk id="5" creationId="{897BFA9D-5306-139B-59A2-7F06A731EADF}"/>
          </ac:graphicFrameMkLst>
        </pc:graphicFrameChg>
        <pc:picChg chg="add del mod">
          <ac:chgData name="Sarah Khan" userId="ea2ec1eefd198c84" providerId="LiveId" clId="{0DE6B654-B5EB-41AB-BD9B-AF4286BCDFB9}" dt="2024-12-06T08:53:55.264" v="1575" actId="21"/>
          <ac:picMkLst>
            <pc:docMk/>
            <pc:sldMk cId="2363871794" sldId="267"/>
            <ac:picMk id="9" creationId="{816FC2B8-32DF-476B-D5A7-C5436B065207}"/>
          </ac:picMkLst>
        </pc:picChg>
      </pc:sldChg>
      <pc:sldChg chg="addSp delSp modSp new mod modTransition setBg modClrScheme chgLayout modNotesTx">
        <pc:chgData name="Sarah Khan" userId="ea2ec1eefd198c84" providerId="LiveId" clId="{0DE6B654-B5EB-41AB-BD9B-AF4286BCDFB9}" dt="2024-12-06T09:06:28.801" v="1685"/>
        <pc:sldMkLst>
          <pc:docMk/>
          <pc:sldMk cId="1989183131" sldId="268"/>
        </pc:sldMkLst>
        <pc:spChg chg="del mod ord">
          <ac:chgData name="Sarah Khan" userId="ea2ec1eefd198c84" providerId="LiveId" clId="{0DE6B654-B5EB-41AB-BD9B-AF4286BCDFB9}" dt="2024-12-06T06:32:57.890" v="773" actId="700"/>
          <ac:spMkLst>
            <pc:docMk/>
            <pc:sldMk cId="1989183131" sldId="268"/>
            <ac:spMk id="2" creationId="{83EFBF5F-823E-4ADC-93AA-6D351C5E41E0}"/>
          </ac:spMkLst>
        </pc:spChg>
        <pc:spChg chg="del">
          <ac:chgData name="Sarah Khan" userId="ea2ec1eefd198c84" providerId="LiveId" clId="{0DE6B654-B5EB-41AB-BD9B-AF4286BCDFB9}" dt="2024-12-06T06:32:37.233" v="769"/>
          <ac:spMkLst>
            <pc:docMk/>
            <pc:sldMk cId="1989183131" sldId="268"/>
            <ac:spMk id="3" creationId="{E9D179EB-04C7-D455-FD09-3B20F334C741}"/>
          </ac:spMkLst>
        </pc:spChg>
        <pc:spChg chg="del mod ord">
          <ac:chgData name="Sarah Khan" userId="ea2ec1eefd198c84" providerId="LiveId" clId="{0DE6B654-B5EB-41AB-BD9B-AF4286BCDFB9}" dt="2024-12-06T06:32:57.890" v="773" actId="700"/>
          <ac:spMkLst>
            <pc:docMk/>
            <pc:sldMk cId="1989183131" sldId="268"/>
            <ac:spMk id="4" creationId="{939ADC0E-1D15-8337-C58C-DE8600807E80}"/>
          </ac:spMkLst>
        </pc:spChg>
        <pc:spChg chg="add mod ord">
          <ac:chgData name="Sarah Khan" userId="ea2ec1eefd198c84" providerId="LiveId" clId="{0DE6B654-B5EB-41AB-BD9B-AF4286BCDFB9}" dt="2024-12-06T07:42:21.017" v="1097" actId="255"/>
          <ac:spMkLst>
            <pc:docMk/>
            <pc:sldMk cId="1989183131" sldId="268"/>
            <ac:spMk id="7" creationId="{482C9AB4-F390-641B-56E9-2C0D32358EEC}"/>
          </ac:spMkLst>
        </pc:spChg>
        <pc:spChg chg="add mod ord">
          <ac:chgData name="Sarah Khan" userId="ea2ec1eefd198c84" providerId="LiveId" clId="{0DE6B654-B5EB-41AB-BD9B-AF4286BCDFB9}" dt="2024-12-06T08:34:21.356" v="1455" actId="1076"/>
          <ac:spMkLst>
            <pc:docMk/>
            <pc:sldMk cId="1989183131" sldId="268"/>
            <ac:spMk id="8" creationId="{BF0010E7-1054-3766-AFA4-F718789B689A}"/>
          </ac:spMkLst>
        </pc:spChg>
        <pc:spChg chg="add del">
          <ac:chgData name="Sarah Khan" userId="ea2ec1eefd198c84" providerId="LiveId" clId="{0DE6B654-B5EB-41AB-BD9B-AF4286BCDFB9}" dt="2024-12-06T07:18:59.626" v="1006" actId="26606"/>
          <ac:spMkLst>
            <pc:docMk/>
            <pc:sldMk cId="1989183131" sldId="268"/>
            <ac:spMk id="13" creationId="{913AE63C-D5B4-45D1-ACFC-648CFFCF9805}"/>
          </ac:spMkLst>
        </pc:spChg>
        <pc:spChg chg="add del">
          <ac:chgData name="Sarah Khan" userId="ea2ec1eefd198c84" providerId="LiveId" clId="{0DE6B654-B5EB-41AB-BD9B-AF4286BCDFB9}" dt="2024-12-06T07:18:59.626" v="1006" actId="26606"/>
          <ac:spMkLst>
            <pc:docMk/>
            <pc:sldMk cId="1989183131" sldId="268"/>
            <ac:spMk id="19" creationId="{BF9E7B5D-88C3-4C36-A22E-93AA384BA7B1}"/>
          </ac:spMkLst>
        </pc:spChg>
        <pc:spChg chg="add del">
          <ac:chgData name="Sarah Khan" userId="ea2ec1eefd198c84" providerId="LiveId" clId="{0DE6B654-B5EB-41AB-BD9B-AF4286BCDFB9}" dt="2024-12-06T07:20:17.119" v="1016" actId="26606"/>
          <ac:spMkLst>
            <pc:docMk/>
            <pc:sldMk cId="1989183131" sldId="268"/>
            <ac:spMk id="33" creationId="{C3420C89-0B09-4632-A4AF-3971D08BF7A8}"/>
          </ac:spMkLst>
        </pc:spChg>
        <pc:spChg chg="add del">
          <ac:chgData name="Sarah Khan" userId="ea2ec1eefd198c84" providerId="LiveId" clId="{0DE6B654-B5EB-41AB-BD9B-AF4286BCDFB9}" dt="2024-12-06T07:20:17.119" v="1016" actId="26606"/>
          <ac:spMkLst>
            <pc:docMk/>
            <pc:sldMk cId="1989183131" sldId="268"/>
            <ac:spMk id="35" creationId="{4E5CBA61-BF74-40B4-A3A8-366BBA626CCF}"/>
          </ac:spMkLst>
        </pc:spChg>
        <pc:spChg chg="add del">
          <ac:chgData name="Sarah Khan" userId="ea2ec1eefd198c84" providerId="LiveId" clId="{0DE6B654-B5EB-41AB-BD9B-AF4286BCDFB9}" dt="2024-12-06T07:20:06.705" v="1013" actId="26606"/>
          <ac:spMkLst>
            <pc:docMk/>
            <pc:sldMk cId="1989183131" sldId="268"/>
            <ac:spMk id="53" creationId="{913AE63C-D5B4-45D1-ACFC-648CFFCF9805}"/>
          </ac:spMkLst>
        </pc:spChg>
        <pc:spChg chg="add del">
          <ac:chgData name="Sarah Khan" userId="ea2ec1eefd198c84" providerId="LiveId" clId="{0DE6B654-B5EB-41AB-BD9B-AF4286BCDFB9}" dt="2024-12-06T07:20:06.705" v="1013" actId="26606"/>
          <ac:spMkLst>
            <pc:docMk/>
            <pc:sldMk cId="1989183131" sldId="268"/>
            <ac:spMk id="55" creationId="{34DE9D20-D6C2-4834-9EE9-EC583F3FE571}"/>
          </ac:spMkLst>
        </pc:spChg>
        <pc:spChg chg="add del">
          <ac:chgData name="Sarah Khan" userId="ea2ec1eefd198c84" providerId="LiveId" clId="{0DE6B654-B5EB-41AB-BD9B-AF4286BCDFB9}" dt="2024-12-06T07:20:17.049" v="1015" actId="26606"/>
          <ac:spMkLst>
            <pc:docMk/>
            <pc:sldMk cId="1989183131" sldId="268"/>
            <ac:spMk id="70" creationId="{C3420C89-0B09-4632-A4AF-3971D08BF7A8}"/>
          </ac:spMkLst>
        </pc:spChg>
        <pc:spChg chg="add del">
          <ac:chgData name="Sarah Khan" userId="ea2ec1eefd198c84" providerId="LiveId" clId="{0DE6B654-B5EB-41AB-BD9B-AF4286BCDFB9}" dt="2024-12-06T07:20:17.049" v="1015" actId="26606"/>
          <ac:spMkLst>
            <pc:docMk/>
            <pc:sldMk cId="1989183131" sldId="268"/>
            <ac:spMk id="71" creationId="{4E5CBA61-BF74-40B4-A3A8-366BBA626CCF}"/>
          </ac:spMkLst>
        </pc:spChg>
        <pc:spChg chg="add">
          <ac:chgData name="Sarah Khan" userId="ea2ec1eefd198c84" providerId="LiveId" clId="{0DE6B654-B5EB-41AB-BD9B-AF4286BCDFB9}" dt="2024-12-06T07:20:17.119" v="1016" actId="26606"/>
          <ac:spMkLst>
            <pc:docMk/>
            <pc:sldMk cId="1989183131" sldId="268"/>
            <ac:spMk id="84" creationId="{913AE63C-D5B4-45D1-ACFC-648CFFCF9805}"/>
          </ac:spMkLst>
        </pc:spChg>
        <pc:spChg chg="add">
          <ac:chgData name="Sarah Khan" userId="ea2ec1eefd198c84" providerId="LiveId" clId="{0DE6B654-B5EB-41AB-BD9B-AF4286BCDFB9}" dt="2024-12-06T07:20:17.119" v="1016" actId="26606"/>
          <ac:spMkLst>
            <pc:docMk/>
            <pc:sldMk cId="1989183131" sldId="268"/>
            <ac:spMk id="85" creationId="{34DE9D20-D6C2-4834-9EE9-EC583F3FE571}"/>
          </ac:spMkLst>
        </pc:spChg>
        <pc:grpChg chg="add del">
          <ac:chgData name="Sarah Khan" userId="ea2ec1eefd198c84" providerId="LiveId" clId="{0DE6B654-B5EB-41AB-BD9B-AF4286BCDFB9}" dt="2024-12-06T07:18:59.626" v="1006" actId="26606"/>
          <ac:grpSpMkLst>
            <pc:docMk/>
            <pc:sldMk cId="1989183131" sldId="268"/>
            <ac:grpSpMk id="15" creationId="{6DCEF60B-EF3F-4A5E-BDC6-A2D840B90F2E}"/>
          </ac:grpSpMkLst>
        </pc:grpChg>
        <pc:grpChg chg="add del">
          <ac:chgData name="Sarah Khan" userId="ea2ec1eefd198c84" providerId="LiveId" clId="{0DE6B654-B5EB-41AB-BD9B-AF4286BCDFB9}" dt="2024-12-06T07:18:59.626" v="1006" actId="26606"/>
          <ac:grpSpMkLst>
            <pc:docMk/>
            <pc:sldMk cId="1989183131" sldId="268"/>
            <ac:grpSpMk id="21" creationId="{E27AF472-EAE3-4572-AB69-B92BD10DBC6D}"/>
          </ac:grpSpMkLst>
        </pc:grpChg>
        <pc:grpChg chg="add del">
          <ac:chgData name="Sarah Khan" userId="ea2ec1eefd198c84" providerId="LiveId" clId="{0DE6B654-B5EB-41AB-BD9B-AF4286BCDFB9}" dt="2024-12-06T07:20:17.119" v="1016" actId="26606"/>
          <ac:grpSpMkLst>
            <pc:docMk/>
            <pc:sldMk cId="1989183131" sldId="268"/>
            <ac:grpSpMk id="37" creationId="{AC27E70C-5470-4262-B9CE-AE52C51CF4C1}"/>
          </ac:grpSpMkLst>
        </pc:grpChg>
        <pc:grpChg chg="add del">
          <ac:chgData name="Sarah Khan" userId="ea2ec1eefd198c84" providerId="LiveId" clId="{0DE6B654-B5EB-41AB-BD9B-AF4286BCDFB9}" dt="2024-12-06T07:20:17.119" v="1016" actId="26606"/>
          <ac:grpSpMkLst>
            <pc:docMk/>
            <pc:sldMk cId="1989183131" sldId="268"/>
            <ac:grpSpMk id="41" creationId="{E27AF472-EAE3-4572-AB69-B92BD10DBC6D}"/>
          </ac:grpSpMkLst>
        </pc:grpChg>
        <pc:grpChg chg="add del">
          <ac:chgData name="Sarah Khan" userId="ea2ec1eefd198c84" providerId="LiveId" clId="{0DE6B654-B5EB-41AB-BD9B-AF4286BCDFB9}" dt="2024-12-06T07:20:06.705" v="1013" actId="26606"/>
          <ac:grpSpMkLst>
            <pc:docMk/>
            <pc:sldMk cId="1989183131" sldId="268"/>
            <ac:grpSpMk id="57" creationId="{6840C728-4E01-4237-82C8-9624DFA8554D}"/>
          </ac:grpSpMkLst>
        </pc:grpChg>
        <pc:grpChg chg="add del">
          <ac:chgData name="Sarah Khan" userId="ea2ec1eefd198c84" providerId="LiveId" clId="{0DE6B654-B5EB-41AB-BD9B-AF4286BCDFB9}" dt="2024-12-06T07:20:06.705" v="1013" actId="26606"/>
          <ac:grpSpMkLst>
            <pc:docMk/>
            <pc:sldMk cId="1989183131" sldId="268"/>
            <ac:grpSpMk id="61" creationId="{E27AF472-EAE3-4572-AB69-B92BD10DBC6D}"/>
          </ac:grpSpMkLst>
        </pc:grpChg>
        <pc:grpChg chg="add del">
          <ac:chgData name="Sarah Khan" userId="ea2ec1eefd198c84" providerId="LiveId" clId="{0DE6B654-B5EB-41AB-BD9B-AF4286BCDFB9}" dt="2024-12-06T07:20:17.049" v="1015" actId="26606"/>
          <ac:grpSpMkLst>
            <pc:docMk/>
            <pc:sldMk cId="1989183131" sldId="268"/>
            <ac:grpSpMk id="72" creationId="{0C08EDA0-D5F6-4481-BBA8-966D95EC425C}"/>
          </ac:grpSpMkLst>
        </pc:grpChg>
        <pc:grpChg chg="add del">
          <ac:chgData name="Sarah Khan" userId="ea2ec1eefd198c84" providerId="LiveId" clId="{0DE6B654-B5EB-41AB-BD9B-AF4286BCDFB9}" dt="2024-12-06T07:20:17.049" v="1015" actId="26606"/>
          <ac:grpSpMkLst>
            <pc:docMk/>
            <pc:sldMk cId="1989183131" sldId="268"/>
            <ac:grpSpMk id="75" creationId="{ED1D4DBC-180F-4364-A77A-427818EEA420}"/>
          </ac:grpSpMkLst>
        </pc:grpChg>
        <pc:grpChg chg="add">
          <ac:chgData name="Sarah Khan" userId="ea2ec1eefd198c84" providerId="LiveId" clId="{0DE6B654-B5EB-41AB-BD9B-AF4286BCDFB9}" dt="2024-12-06T07:20:17.119" v="1016" actId="26606"/>
          <ac:grpSpMkLst>
            <pc:docMk/>
            <pc:sldMk cId="1989183131" sldId="268"/>
            <ac:grpSpMk id="86" creationId="{6840C728-4E01-4237-82C8-9624DFA8554D}"/>
          </ac:grpSpMkLst>
        </pc:grpChg>
        <pc:grpChg chg="add">
          <ac:chgData name="Sarah Khan" userId="ea2ec1eefd198c84" providerId="LiveId" clId="{0DE6B654-B5EB-41AB-BD9B-AF4286BCDFB9}" dt="2024-12-06T07:20:17.119" v="1016" actId="26606"/>
          <ac:grpSpMkLst>
            <pc:docMk/>
            <pc:sldMk cId="1989183131" sldId="268"/>
            <ac:grpSpMk id="87" creationId="{E27AF472-EAE3-4572-AB69-B92BD10DBC6D}"/>
          </ac:grpSpMkLst>
        </pc:grpChg>
        <pc:picChg chg="add mod ord">
          <ac:chgData name="Sarah Khan" userId="ea2ec1eefd198c84" providerId="LiveId" clId="{0DE6B654-B5EB-41AB-BD9B-AF4286BCDFB9}" dt="2024-12-06T08:59:07.212" v="1619" actId="14100"/>
          <ac:picMkLst>
            <pc:docMk/>
            <pc:sldMk cId="1989183131" sldId="268"/>
            <ac:picMk id="6" creationId="{B2E2D7E1-8D11-210D-D597-19181E9CE1D6}"/>
          </ac:picMkLst>
        </pc:picChg>
      </pc:sldChg>
      <pc:sldChg chg="modSp new del mod">
        <pc:chgData name="Sarah Khan" userId="ea2ec1eefd198c84" providerId="LiveId" clId="{0DE6B654-B5EB-41AB-BD9B-AF4286BCDFB9}" dt="2024-12-06T06:49:42.294" v="841" actId="47"/>
        <pc:sldMkLst>
          <pc:docMk/>
          <pc:sldMk cId="31880100" sldId="269"/>
        </pc:sldMkLst>
        <pc:spChg chg="mod">
          <ac:chgData name="Sarah Khan" userId="ea2ec1eefd198c84" providerId="LiveId" clId="{0DE6B654-B5EB-41AB-BD9B-AF4286BCDFB9}" dt="2024-12-06T06:49:34.486" v="840" actId="21"/>
          <ac:spMkLst>
            <pc:docMk/>
            <pc:sldMk cId="31880100" sldId="269"/>
            <ac:spMk id="2" creationId="{0873E53D-9680-2644-225A-DDCFB77FC82D}"/>
          </ac:spMkLst>
        </pc:spChg>
      </pc:sldChg>
      <pc:sldChg chg="addSp delSp modSp new mod modTransition setBg modNotesTx">
        <pc:chgData name="Sarah Khan" userId="ea2ec1eefd198c84" providerId="LiveId" clId="{0DE6B654-B5EB-41AB-BD9B-AF4286BCDFB9}" dt="2024-12-06T09:06:41.130" v="1687"/>
        <pc:sldMkLst>
          <pc:docMk/>
          <pc:sldMk cId="969489797" sldId="270"/>
        </pc:sldMkLst>
        <pc:spChg chg="mod ord">
          <ac:chgData name="Sarah Khan" userId="ea2ec1eefd198c84" providerId="LiveId" clId="{0DE6B654-B5EB-41AB-BD9B-AF4286BCDFB9}" dt="2024-12-06T07:43:06.397" v="1098" actId="255"/>
          <ac:spMkLst>
            <pc:docMk/>
            <pc:sldMk cId="969489797" sldId="270"/>
            <ac:spMk id="2" creationId="{1B49B865-3126-9548-25C1-3CCCAD2D1732}"/>
          </ac:spMkLst>
        </pc:spChg>
        <pc:spChg chg="del">
          <ac:chgData name="Sarah Khan" userId="ea2ec1eefd198c84" providerId="LiveId" clId="{0DE6B654-B5EB-41AB-BD9B-AF4286BCDFB9}" dt="2024-12-06T06:50:58.507" v="842" actId="931"/>
          <ac:spMkLst>
            <pc:docMk/>
            <pc:sldMk cId="969489797" sldId="270"/>
            <ac:spMk id="3" creationId="{96CA9C2C-5FF5-1957-AA1B-F80284A1B035}"/>
          </ac:spMkLst>
        </pc:spChg>
        <pc:spChg chg="del mod">
          <ac:chgData name="Sarah Khan" userId="ea2ec1eefd198c84" providerId="LiveId" clId="{0DE6B654-B5EB-41AB-BD9B-AF4286BCDFB9}" dt="2024-12-06T06:51:08.458" v="845" actId="931"/>
          <ac:spMkLst>
            <pc:docMk/>
            <pc:sldMk cId="969489797" sldId="270"/>
            <ac:spMk id="4" creationId="{5D4F07D8-1141-9472-5EC8-2A909D7B30DE}"/>
          </ac:spMkLst>
        </pc:spChg>
        <pc:spChg chg="add del mod">
          <ac:chgData name="Sarah Khan" userId="ea2ec1eefd198c84" providerId="LiveId" clId="{0DE6B654-B5EB-41AB-BD9B-AF4286BCDFB9}" dt="2024-12-06T07:46:05.758" v="1100" actId="931"/>
          <ac:spMkLst>
            <pc:docMk/>
            <pc:sldMk cId="969489797" sldId="270"/>
            <ac:spMk id="12" creationId="{1CD7318F-106B-C8EA-3455-78D79B1352A2}"/>
          </ac:spMkLst>
        </pc:spChg>
        <pc:spChg chg="del mod">
          <ac:chgData name="Sarah Khan" userId="ea2ec1eefd198c84" providerId="LiveId" clId="{0DE6B654-B5EB-41AB-BD9B-AF4286BCDFB9}" dt="2024-12-06T07:50:01.093" v="1110" actId="478"/>
          <ac:spMkLst>
            <pc:docMk/>
            <pc:sldMk cId="969489797" sldId="270"/>
            <ac:spMk id="13" creationId="{0236FD57-44C6-852D-FFBB-0870DEC33648}"/>
          </ac:spMkLst>
        </pc:spChg>
        <pc:spChg chg="add">
          <ac:chgData name="Sarah Khan" userId="ea2ec1eefd198c84" providerId="LiveId" clId="{0DE6B654-B5EB-41AB-BD9B-AF4286BCDFB9}" dt="2024-12-06T07:27:42.955" v="1050" actId="26606"/>
          <ac:spMkLst>
            <pc:docMk/>
            <pc:sldMk cId="969489797" sldId="270"/>
            <ac:spMk id="15" creationId="{913AE63C-D5B4-45D1-ACFC-648CFFCF9805}"/>
          </ac:spMkLst>
        </pc:spChg>
        <pc:spChg chg="add">
          <ac:chgData name="Sarah Khan" userId="ea2ec1eefd198c84" providerId="LiveId" clId="{0DE6B654-B5EB-41AB-BD9B-AF4286BCDFB9}" dt="2024-12-06T07:27:42.955" v="1050" actId="26606"/>
          <ac:spMkLst>
            <pc:docMk/>
            <pc:sldMk cId="969489797" sldId="270"/>
            <ac:spMk id="17" creationId="{34DE9D20-D6C2-4834-9EE9-EC583F3FE571}"/>
          </ac:spMkLst>
        </pc:spChg>
        <pc:grpChg chg="add">
          <ac:chgData name="Sarah Khan" userId="ea2ec1eefd198c84" providerId="LiveId" clId="{0DE6B654-B5EB-41AB-BD9B-AF4286BCDFB9}" dt="2024-12-06T07:27:42.955" v="1050" actId="26606"/>
          <ac:grpSpMkLst>
            <pc:docMk/>
            <pc:sldMk cId="969489797" sldId="270"/>
            <ac:grpSpMk id="19" creationId="{81ECFC71-4503-4F75-92FF-AF8211FFD6F2}"/>
          </ac:grpSpMkLst>
        </pc:grpChg>
        <pc:grpChg chg="add">
          <ac:chgData name="Sarah Khan" userId="ea2ec1eefd198c84" providerId="LiveId" clId="{0DE6B654-B5EB-41AB-BD9B-AF4286BCDFB9}" dt="2024-12-06T07:27:42.955" v="1050" actId="26606"/>
          <ac:grpSpMkLst>
            <pc:docMk/>
            <pc:sldMk cId="969489797" sldId="270"/>
            <ac:grpSpMk id="23" creationId="{E27AF472-EAE3-4572-AB69-B92BD10DBC6D}"/>
          </ac:grpSpMkLst>
        </pc:grpChg>
        <pc:graphicFrameChg chg="add del modGraphic">
          <ac:chgData name="Sarah Khan" userId="ea2ec1eefd198c84" providerId="LiveId" clId="{0DE6B654-B5EB-41AB-BD9B-AF4286BCDFB9}" dt="2024-12-06T07:31:35.021" v="1068" actId="1032"/>
          <ac:graphicFrameMkLst>
            <pc:docMk/>
            <pc:sldMk cId="969489797" sldId="270"/>
            <ac:graphicFrameMk id="9" creationId="{7F87A421-E95E-82B9-7D76-5E65A2C772F3}"/>
          </ac:graphicFrameMkLst>
        </pc:graphicFrameChg>
        <pc:picChg chg="add mod ord">
          <ac:chgData name="Sarah Khan" userId="ea2ec1eefd198c84" providerId="LiveId" clId="{0DE6B654-B5EB-41AB-BD9B-AF4286BCDFB9}" dt="2024-12-06T07:28:45.827" v="1063" actId="14100"/>
          <ac:picMkLst>
            <pc:docMk/>
            <pc:sldMk cId="969489797" sldId="270"/>
            <ac:picMk id="6" creationId="{07D07E8A-3D8A-6E5F-A724-09D8BC544F76}"/>
          </ac:picMkLst>
        </pc:picChg>
        <pc:picChg chg="add mod">
          <ac:chgData name="Sarah Khan" userId="ea2ec1eefd198c84" providerId="LiveId" clId="{0DE6B654-B5EB-41AB-BD9B-AF4286BCDFB9}" dt="2024-12-06T07:28:57.756" v="1065" actId="14100"/>
          <ac:picMkLst>
            <pc:docMk/>
            <pc:sldMk cId="969489797" sldId="270"/>
            <ac:picMk id="8" creationId="{920DFB56-7F70-B592-AB45-85C883145D0F}"/>
          </ac:picMkLst>
        </pc:picChg>
        <pc:picChg chg="add del mod">
          <ac:chgData name="Sarah Khan" userId="ea2ec1eefd198c84" providerId="LiveId" clId="{0DE6B654-B5EB-41AB-BD9B-AF4286BCDFB9}" dt="2024-12-06T07:48:45.827" v="1107" actId="27803"/>
          <ac:picMkLst>
            <pc:docMk/>
            <pc:sldMk cId="969489797" sldId="270"/>
            <ac:picMk id="11" creationId="{0236FD57-44C6-852D-FFBB-0870DEC33648}"/>
          </ac:picMkLst>
        </pc:picChg>
      </pc:sldChg>
      <pc:sldChg chg="addSp delSp modSp new mod modTransition setBg modNotesTx">
        <pc:chgData name="Sarah Khan" userId="ea2ec1eefd198c84" providerId="LiveId" clId="{0DE6B654-B5EB-41AB-BD9B-AF4286BCDFB9}" dt="2024-12-06T09:06:51.732" v="1688"/>
        <pc:sldMkLst>
          <pc:docMk/>
          <pc:sldMk cId="579769315" sldId="271"/>
        </pc:sldMkLst>
        <pc:spChg chg="mod ord">
          <ac:chgData name="Sarah Khan" userId="ea2ec1eefd198c84" providerId="LiveId" clId="{0DE6B654-B5EB-41AB-BD9B-AF4286BCDFB9}" dt="2024-12-06T07:54:07.172" v="1143" actId="14100"/>
          <ac:spMkLst>
            <pc:docMk/>
            <pc:sldMk cId="579769315" sldId="271"/>
            <ac:spMk id="2" creationId="{6A3BC880-BF6B-297F-3989-3603EF8E1E15}"/>
          </ac:spMkLst>
        </pc:spChg>
        <pc:spChg chg="del mod">
          <ac:chgData name="Sarah Khan" userId="ea2ec1eefd198c84" providerId="LiveId" clId="{0DE6B654-B5EB-41AB-BD9B-AF4286BCDFB9}" dt="2024-12-06T07:01:28.907" v="928" actId="931"/>
          <ac:spMkLst>
            <pc:docMk/>
            <pc:sldMk cId="579769315" sldId="271"/>
            <ac:spMk id="3" creationId="{BD1CA3E5-457A-71A7-37C9-5491F9F12C83}"/>
          </ac:spMkLst>
        </pc:spChg>
        <pc:spChg chg="del">
          <ac:chgData name="Sarah Khan" userId="ea2ec1eefd198c84" providerId="LiveId" clId="{0DE6B654-B5EB-41AB-BD9B-AF4286BCDFB9}" dt="2024-12-06T07:01:39.956" v="932" actId="931"/>
          <ac:spMkLst>
            <pc:docMk/>
            <pc:sldMk cId="579769315" sldId="271"/>
            <ac:spMk id="4" creationId="{8FA0C236-6530-38A4-1305-4658C7BE0A0B}"/>
          </ac:spMkLst>
        </pc:spChg>
        <pc:spChg chg="add">
          <ac:chgData name="Sarah Khan" userId="ea2ec1eefd198c84" providerId="LiveId" clId="{0DE6B654-B5EB-41AB-BD9B-AF4286BCDFB9}" dt="2024-12-06T07:52:41.728" v="1131" actId="26606"/>
          <ac:spMkLst>
            <pc:docMk/>
            <pc:sldMk cId="579769315" sldId="271"/>
            <ac:spMk id="16" creationId="{913AE63C-D5B4-45D1-ACFC-648CFFCF9805}"/>
          </ac:spMkLst>
        </pc:spChg>
        <pc:spChg chg="add">
          <ac:chgData name="Sarah Khan" userId="ea2ec1eefd198c84" providerId="LiveId" clId="{0DE6B654-B5EB-41AB-BD9B-AF4286BCDFB9}" dt="2024-12-06T07:52:41.728" v="1131" actId="26606"/>
          <ac:spMkLst>
            <pc:docMk/>
            <pc:sldMk cId="579769315" sldId="271"/>
            <ac:spMk id="17" creationId="{FDDE486D-EC09-4733-AE74-2A4C40543D1A}"/>
          </ac:spMkLst>
        </pc:spChg>
        <pc:spChg chg="add del">
          <ac:chgData name="Sarah Khan" userId="ea2ec1eefd198c84" providerId="LiveId" clId="{0DE6B654-B5EB-41AB-BD9B-AF4286BCDFB9}" dt="2024-12-06T07:33:03.828" v="1071" actId="26606"/>
          <ac:spMkLst>
            <pc:docMk/>
            <pc:sldMk cId="579769315" sldId="271"/>
            <ac:spMk id="18" creationId="{056A0E46-900E-3126-B082-7EA3ADE561E8}"/>
          </ac:spMkLst>
        </pc:spChg>
        <pc:spChg chg="add del">
          <ac:chgData name="Sarah Khan" userId="ea2ec1eefd198c84" providerId="LiveId" clId="{0DE6B654-B5EB-41AB-BD9B-AF4286BCDFB9}" dt="2024-12-06T07:33:03.828" v="1071" actId="26606"/>
          <ac:spMkLst>
            <pc:docMk/>
            <pc:sldMk cId="579769315" sldId="271"/>
            <ac:spMk id="21" creationId="{913AE63C-D5B4-45D1-ACFC-648CFFCF9805}"/>
          </ac:spMkLst>
        </pc:spChg>
        <pc:spChg chg="add del">
          <ac:chgData name="Sarah Khan" userId="ea2ec1eefd198c84" providerId="LiveId" clId="{0DE6B654-B5EB-41AB-BD9B-AF4286BCDFB9}" dt="2024-12-06T07:53:11.343" v="1134" actId="931"/>
          <ac:spMkLst>
            <pc:docMk/>
            <pc:sldMk cId="579769315" sldId="271"/>
            <ac:spMk id="22" creationId="{68FF3BC6-58CF-A719-DB1C-CBE318722E60}"/>
          </ac:spMkLst>
        </pc:spChg>
        <pc:spChg chg="add del">
          <ac:chgData name="Sarah Khan" userId="ea2ec1eefd198c84" providerId="LiveId" clId="{0DE6B654-B5EB-41AB-BD9B-AF4286BCDFB9}" dt="2024-12-06T07:33:03.828" v="1071" actId="26606"/>
          <ac:spMkLst>
            <pc:docMk/>
            <pc:sldMk cId="579769315" sldId="271"/>
            <ac:spMk id="23" creationId="{FDDE486D-EC09-4733-AE74-2A4C40543D1A}"/>
          </ac:spMkLst>
        </pc:spChg>
        <pc:spChg chg="add del mod">
          <ac:chgData name="Sarah Khan" userId="ea2ec1eefd198c84" providerId="LiveId" clId="{0DE6B654-B5EB-41AB-BD9B-AF4286BCDFB9}" dt="2024-12-06T07:53:32.477" v="1137" actId="931"/>
          <ac:spMkLst>
            <pc:docMk/>
            <pc:sldMk cId="579769315" sldId="271"/>
            <ac:spMk id="37" creationId="{AE47090E-C7B9-5F78-9090-2C917FC14382}"/>
          </ac:spMkLst>
        </pc:spChg>
        <pc:spChg chg="add del mod">
          <ac:chgData name="Sarah Khan" userId="ea2ec1eefd198c84" providerId="LiveId" clId="{0DE6B654-B5EB-41AB-BD9B-AF4286BCDFB9}" dt="2024-12-06T07:54:39.897" v="1147" actId="931"/>
          <ac:spMkLst>
            <pc:docMk/>
            <pc:sldMk cId="579769315" sldId="271"/>
            <ac:spMk id="41" creationId="{204AABD6-7FEE-4D46-AEC4-2E148CC9EB6C}"/>
          </ac:spMkLst>
        </pc:spChg>
        <pc:spChg chg="add del mod">
          <ac:chgData name="Sarah Khan" userId="ea2ec1eefd198c84" providerId="LiveId" clId="{0DE6B654-B5EB-41AB-BD9B-AF4286BCDFB9}" dt="2024-12-06T07:55:49.485" v="1149" actId="931"/>
          <ac:spMkLst>
            <pc:docMk/>
            <pc:sldMk cId="579769315" sldId="271"/>
            <ac:spMk id="45" creationId="{AA508067-402F-6BE8-85C0-8BE7F286E35F}"/>
          </ac:spMkLst>
        </pc:spChg>
        <pc:grpChg chg="add">
          <ac:chgData name="Sarah Khan" userId="ea2ec1eefd198c84" providerId="LiveId" clId="{0DE6B654-B5EB-41AB-BD9B-AF4286BCDFB9}" dt="2024-12-06T07:52:41.728" v="1131" actId="26606"/>
          <ac:grpSpMkLst>
            <pc:docMk/>
            <pc:sldMk cId="579769315" sldId="271"/>
            <ac:grpSpMk id="19" creationId="{16EE1D2D-BC0B-46D1-9F03-BBE8CD24BCFB}"/>
          </ac:grpSpMkLst>
        </pc:grpChg>
        <pc:grpChg chg="add">
          <ac:chgData name="Sarah Khan" userId="ea2ec1eefd198c84" providerId="LiveId" clId="{0DE6B654-B5EB-41AB-BD9B-AF4286BCDFB9}" dt="2024-12-06T07:52:41.728" v="1131" actId="26606"/>
          <ac:grpSpMkLst>
            <pc:docMk/>
            <pc:sldMk cId="579769315" sldId="271"/>
            <ac:grpSpMk id="20" creationId="{4676B60F-98A6-4A65-98EA-6E1CEB649DF3}"/>
          </ac:grpSpMkLst>
        </pc:grpChg>
        <pc:grpChg chg="add del">
          <ac:chgData name="Sarah Khan" userId="ea2ec1eefd198c84" providerId="LiveId" clId="{0DE6B654-B5EB-41AB-BD9B-AF4286BCDFB9}" dt="2024-12-06T07:33:03.828" v="1071" actId="26606"/>
          <ac:grpSpMkLst>
            <pc:docMk/>
            <pc:sldMk cId="579769315" sldId="271"/>
            <ac:grpSpMk id="25" creationId="{16EE1D2D-BC0B-46D1-9F03-BBE8CD24BCFB}"/>
          </ac:grpSpMkLst>
        </pc:grpChg>
        <pc:grpChg chg="add del">
          <ac:chgData name="Sarah Khan" userId="ea2ec1eefd198c84" providerId="LiveId" clId="{0DE6B654-B5EB-41AB-BD9B-AF4286BCDFB9}" dt="2024-12-06T07:33:03.828" v="1071" actId="26606"/>
          <ac:grpSpMkLst>
            <pc:docMk/>
            <pc:sldMk cId="579769315" sldId="271"/>
            <ac:grpSpMk id="29" creationId="{4676B60F-98A6-4A65-98EA-6E1CEB649DF3}"/>
          </ac:grpSpMkLst>
        </pc:grpChg>
        <pc:picChg chg="add mod">
          <ac:chgData name="Sarah Khan" userId="ea2ec1eefd198c84" providerId="LiveId" clId="{0DE6B654-B5EB-41AB-BD9B-AF4286BCDFB9}" dt="2024-12-06T08:01:13.898" v="1220" actId="14100"/>
          <ac:picMkLst>
            <pc:docMk/>
            <pc:sldMk cId="579769315" sldId="271"/>
            <ac:picMk id="6" creationId="{DE373AA5-DA80-33E8-4ED5-F01DE1CDD81E}"/>
          </ac:picMkLst>
        </pc:picChg>
        <pc:picChg chg="add mod">
          <ac:chgData name="Sarah Khan" userId="ea2ec1eefd198c84" providerId="LiveId" clId="{0DE6B654-B5EB-41AB-BD9B-AF4286BCDFB9}" dt="2024-12-06T08:01:17.397" v="1221" actId="14100"/>
          <ac:picMkLst>
            <pc:docMk/>
            <pc:sldMk cId="579769315" sldId="271"/>
            <ac:picMk id="8" creationId="{182076CD-6A29-8937-C628-E4AF32AD7F7F}"/>
          </ac:picMkLst>
        </pc:picChg>
        <pc:picChg chg="add mod ord">
          <ac:chgData name="Sarah Khan" userId="ea2ec1eefd198c84" providerId="LiveId" clId="{0DE6B654-B5EB-41AB-BD9B-AF4286BCDFB9}" dt="2024-12-06T08:01:10.618" v="1219" actId="14100"/>
          <ac:picMkLst>
            <pc:docMk/>
            <pc:sldMk cId="579769315" sldId="271"/>
            <ac:picMk id="12" creationId="{7F3559B3-566B-7020-9C54-02AB662E4E86}"/>
          </ac:picMkLst>
        </pc:picChg>
        <pc:picChg chg="add del mod ord">
          <ac:chgData name="Sarah Khan" userId="ea2ec1eefd198c84" providerId="LiveId" clId="{0DE6B654-B5EB-41AB-BD9B-AF4286BCDFB9}" dt="2024-12-06T07:56:27.787" v="1160" actId="478"/>
          <ac:picMkLst>
            <pc:docMk/>
            <pc:sldMk cId="579769315" sldId="271"/>
            <ac:picMk id="14" creationId="{0874425D-9777-4712-715C-095752907BE6}"/>
          </ac:picMkLst>
        </pc:picChg>
        <pc:picChg chg="add del mod">
          <ac:chgData name="Sarah Khan" userId="ea2ec1eefd198c84" providerId="LiveId" clId="{0DE6B654-B5EB-41AB-BD9B-AF4286BCDFB9}" dt="2024-12-06T07:53:15.072" v="1135" actId="478"/>
          <ac:picMkLst>
            <pc:docMk/>
            <pc:sldMk cId="579769315" sldId="271"/>
            <ac:picMk id="24" creationId="{C84B2EFF-8577-8D87-280B-74E55474BA2B}"/>
          </ac:picMkLst>
        </pc:picChg>
        <pc:picChg chg="add del mod">
          <ac:chgData name="Sarah Khan" userId="ea2ec1eefd198c84" providerId="LiveId" clId="{0DE6B654-B5EB-41AB-BD9B-AF4286BCDFB9}" dt="2024-12-06T07:53:40.255" v="1139" actId="478"/>
          <ac:picMkLst>
            <pc:docMk/>
            <pc:sldMk cId="579769315" sldId="271"/>
            <ac:picMk id="39" creationId="{37DFEFFE-8E5F-BA0B-6328-9581DB75D105}"/>
          </ac:picMkLst>
        </pc:picChg>
        <pc:picChg chg="add del mod">
          <ac:chgData name="Sarah Khan" userId="ea2ec1eefd198c84" providerId="LiveId" clId="{0DE6B654-B5EB-41AB-BD9B-AF4286BCDFB9}" dt="2024-12-06T07:55:06.974" v="1148" actId="478"/>
          <ac:picMkLst>
            <pc:docMk/>
            <pc:sldMk cId="579769315" sldId="271"/>
            <ac:picMk id="43" creationId="{A05F308C-2D8D-F58B-61D1-683C7C6286CE}"/>
          </ac:picMkLst>
        </pc:picChg>
        <pc:picChg chg="add mod">
          <ac:chgData name="Sarah Khan" userId="ea2ec1eefd198c84" providerId="LiveId" clId="{0DE6B654-B5EB-41AB-BD9B-AF4286BCDFB9}" dt="2024-12-06T08:02:27.200" v="1223" actId="14100"/>
          <ac:picMkLst>
            <pc:docMk/>
            <pc:sldMk cId="579769315" sldId="271"/>
            <ac:picMk id="47" creationId="{6BC998ED-4466-F1F2-C779-23A5BEDC2954}"/>
          </ac:picMkLst>
        </pc:picChg>
      </pc:sldChg>
      <pc:sldChg chg="addSp delSp modSp add mod ord modTransition">
        <pc:chgData name="Sarah Khan" userId="ea2ec1eefd198c84" providerId="LiveId" clId="{0DE6B654-B5EB-41AB-BD9B-AF4286BCDFB9}" dt="2024-12-06T09:03:28.892" v="1671"/>
        <pc:sldMkLst>
          <pc:docMk/>
          <pc:sldMk cId="2565298965" sldId="272"/>
        </pc:sldMkLst>
        <pc:spChg chg="mod">
          <ac:chgData name="Sarah Khan" userId="ea2ec1eefd198c84" providerId="LiveId" clId="{0DE6B654-B5EB-41AB-BD9B-AF4286BCDFB9}" dt="2024-12-06T08:13:38.197" v="1274" actId="14100"/>
          <ac:spMkLst>
            <pc:docMk/>
            <pc:sldMk cId="2565298965" sldId="272"/>
            <ac:spMk id="2" creationId="{77A34428-0940-C635-BC1A-AE6DD5CCA297}"/>
          </ac:spMkLst>
        </pc:spChg>
        <pc:spChg chg="add del mod">
          <ac:chgData name="Sarah Khan" userId="ea2ec1eefd198c84" providerId="LiveId" clId="{0DE6B654-B5EB-41AB-BD9B-AF4286BCDFB9}" dt="2024-12-06T08:14:06.570" v="1277" actId="478"/>
          <ac:spMkLst>
            <pc:docMk/>
            <pc:sldMk cId="2565298965" sldId="272"/>
            <ac:spMk id="3" creationId="{6B3DA9DC-6487-6D80-26C5-57CF3BF53D85}"/>
          </ac:spMkLst>
        </pc:spChg>
        <pc:spChg chg="add mod">
          <ac:chgData name="Sarah Khan" userId="ea2ec1eefd198c84" providerId="LiveId" clId="{0DE6B654-B5EB-41AB-BD9B-AF4286BCDFB9}" dt="2024-12-06T08:32:40.737" v="1444" actId="5793"/>
          <ac:spMkLst>
            <pc:docMk/>
            <pc:sldMk cId="2565298965" sldId="272"/>
            <ac:spMk id="4" creationId="{01660BBA-BDCB-E9D1-9C3F-611E7D5F76F8}"/>
          </ac:spMkLst>
        </pc:spChg>
        <pc:spChg chg="add del mod">
          <ac:chgData name="Sarah Khan" userId="ea2ec1eefd198c84" providerId="LiveId" clId="{0DE6B654-B5EB-41AB-BD9B-AF4286BCDFB9}" dt="2024-12-06T08:17:55.445" v="1349"/>
          <ac:spMkLst>
            <pc:docMk/>
            <pc:sldMk cId="2565298965" sldId="272"/>
            <ac:spMk id="6" creationId="{3F8FF81F-3B8E-F2A2-C10F-0CA277353CDB}"/>
          </ac:spMkLst>
        </pc:spChg>
        <pc:graphicFrameChg chg="add mod modGraphic">
          <ac:chgData name="Sarah Khan" userId="ea2ec1eefd198c84" providerId="LiveId" clId="{0DE6B654-B5EB-41AB-BD9B-AF4286BCDFB9}" dt="2024-12-06T08:56:25.845" v="1594" actId="242"/>
          <ac:graphicFrameMkLst>
            <pc:docMk/>
            <pc:sldMk cId="2565298965" sldId="272"/>
            <ac:graphicFrameMk id="8" creationId="{13FE6239-41D6-8DB7-B82E-CC81803849F7}"/>
          </ac:graphicFrameMkLst>
        </pc:graphicFrameChg>
        <pc:graphicFrameChg chg="del mod">
          <ac:chgData name="Sarah Khan" userId="ea2ec1eefd198c84" providerId="LiveId" clId="{0DE6B654-B5EB-41AB-BD9B-AF4286BCDFB9}" dt="2024-12-06T08:17:15.370" v="1342" actId="478"/>
          <ac:graphicFrameMkLst>
            <pc:docMk/>
            <pc:sldMk cId="2565298965" sldId="272"/>
            <ac:graphicFrameMk id="1156" creationId="{90AD2EDA-B891-E6A4-9658-44F4B2265803}"/>
          </ac:graphicFrameMkLst>
        </pc:graphicFrameChg>
        <pc:picChg chg="add mod">
          <ac:chgData name="Sarah Khan" userId="ea2ec1eefd198c84" providerId="LiveId" clId="{0DE6B654-B5EB-41AB-BD9B-AF4286BCDFB9}" dt="2024-12-06T08:18:18.769" v="1354" actId="14100"/>
          <ac:picMkLst>
            <pc:docMk/>
            <pc:sldMk cId="2565298965" sldId="272"/>
            <ac:picMk id="7" creationId="{2CB53F64-DBAB-DC2D-7597-B744FE621AA6}"/>
          </ac:picMkLst>
        </pc:picChg>
      </pc:sldChg>
      <pc:sldChg chg="addSp modSp add mod modTransition">
        <pc:chgData name="Sarah Khan" userId="ea2ec1eefd198c84" providerId="LiveId" clId="{0DE6B654-B5EB-41AB-BD9B-AF4286BCDFB9}" dt="2024-12-06T09:04:48.109" v="1680"/>
        <pc:sldMkLst>
          <pc:docMk/>
          <pc:sldMk cId="2652002820" sldId="273"/>
        </pc:sldMkLst>
        <pc:spChg chg="mod">
          <ac:chgData name="Sarah Khan" userId="ea2ec1eefd198c84" providerId="LiveId" clId="{0DE6B654-B5EB-41AB-BD9B-AF4286BCDFB9}" dt="2024-12-06T08:23:44.975" v="1374"/>
          <ac:spMkLst>
            <pc:docMk/>
            <pc:sldMk cId="2652002820" sldId="273"/>
            <ac:spMk id="2" creationId="{D0408BC9-B22C-0F56-5EC7-6DAA85DE2578}"/>
          </ac:spMkLst>
        </pc:spChg>
        <pc:graphicFrameChg chg="add mod">
          <ac:chgData name="Sarah Khan" userId="ea2ec1eefd198c84" providerId="LiveId" clId="{0DE6B654-B5EB-41AB-BD9B-AF4286BCDFB9}" dt="2024-12-06T08:24:22.896" v="1376"/>
          <ac:graphicFrameMkLst>
            <pc:docMk/>
            <pc:sldMk cId="2652002820" sldId="273"/>
            <ac:graphicFrameMk id="3" creationId="{AFE07368-C3E1-E93C-34AD-C017647770BC}"/>
          </ac:graphicFrameMkLst>
        </pc:graphicFrameChg>
        <pc:graphicFrameChg chg="add mod">
          <ac:chgData name="Sarah Khan" userId="ea2ec1eefd198c84" providerId="LiveId" clId="{0DE6B654-B5EB-41AB-BD9B-AF4286BCDFB9}" dt="2024-12-06T08:30:41.341" v="1420" actId="255"/>
          <ac:graphicFrameMkLst>
            <pc:docMk/>
            <pc:sldMk cId="2652002820" sldId="273"/>
            <ac:graphicFrameMk id="4" creationId="{0A64CB96-7FCF-ACB7-C144-AB7D887ACE70}"/>
          </ac:graphicFrameMkLst>
        </pc:graphicFrameChg>
        <pc:graphicFrameChg chg="mod">
          <ac:chgData name="Sarah Khan" userId="ea2ec1eefd198c84" providerId="LiveId" clId="{0DE6B654-B5EB-41AB-BD9B-AF4286BCDFB9}" dt="2024-12-06T08:24:55.483" v="1382" actId="20577"/>
          <ac:graphicFrameMkLst>
            <pc:docMk/>
            <pc:sldMk cId="2652002820" sldId="273"/>
            <ac:graphicFrameMk id="1156" creationId="{84D87F25-FF33-A931-7D08-582B5424FA6D}"/>
          </ac:graphicFrameMkLst>
        </pc:graphicFrameChg>
      </pc:sldChg>
      <pc:sldChg chg="addSp delSp modSp add mod modTransition modNotesTx">
        <pc:chgData name="Sarah Khan" userId="ea2ec1eefd198c84" providerId="LiveId" clId="{0DE6B654-B5EB-41AB-BD9B-AF4286BCDFB9}" dt="2024-12-06T09:10:21.245" v="1717" actId="14100"/>
        <pc:sldMkLst>
          <pc:docMk/>
          <pc:sldMk cId="2384798850" sldId="274"/>
        </pc:sldMkLst>
        <pc:spChg chg="mod">
          <ac:chgData name="Sarah Khan" userId="ea2ec1eefd198c84" providerId="LiveId" clId="{0DE6B654-B5EB-41AB-BD9B-AF4286BCDFB9}" dt="2024-12-06T08:47:11.170" v="1523" actId="1076"/>
          <ac:spMkLst>
            <pc:docMk/>
            <pc:sldMk cId="2384798850" sldId="274"/>
            <ac:spMk id="2" creationId="{C918B605-1165-5DC2-B5F7-1F0116B96448}"/>
          </ac:spMkLst>
        </pc:spChg>
        <pc:spChg chg="del mod">
          <ac:chgData name="Sarah Khan" userId="ea2ec1eefd198c84" providerId="LiveId" clId="{0DE6B654-B5EB-41AB-BD9B-AF4286BCDFB9}" dt="2024-12-06T08:37:14.391" v="1473" actId="478"/>
          <ac:spMkLst>
            <pc:docMk/>
            <pc:sldMk cId="2384798850" sldId="274"/>
            <ac:spMk id="4" creationId="{6B36D3BA-61F0-3ED3-9F3C-E98783B079E2}"/>
          </ac:spMkLst>
        </pc:spChg>
        <pc:spChg chg="add del mod">
          <ac:chgData name="Sarah Khan" userId="ea2ec1eefd198c84" providerId="LiveId" clId="{0DE6B654-B5EB-41AB-BD9B-AF4286BCDFB9}" dt="2024-12-06T08:39:57.813" v="1482" actId="478"/>
          <ac:spMkLst>
            <pc:docMk/>
            <pc:sldMk cId="2384798850" sldId="274"/>
            <ac:spMk id="5" creationId="{0D28A47B-3C88-975A-BD8F-8C4EDAE2C31B}"/>
          </ac:spMkLst>
        </pc:spChg>
        <pc:spChg chg="add mod">
          <ac:chgData name="Sarah Khan" userId="ea2ec1eefd198c84" providerId="LiveId" clId="{0DE6B654-B5EB-41AB-BD9B-AF4286BCDFB9}" dt="2024-12-06T08:47:24.097" v="1524" actId="1076"/>
          <ac:spMkLst>
            <pc:docMk/>
            <pc:sldMk cId="2384798850" sldId="274"/>
            <ac:spMk id="9" creationId="{C0183414-CF32-63C8-8DBE-61DBFB1DD552}"/>
          </ac:spMkLst>
        </pc:spChg>
        <pc:graphicFrameChg chg="add mod modGraphic">
          <ac:chgData name="Sarah Khan" userId="ea2ec1eefd198c84" providerId="LiveId" clId="{0DE6B654-B5EB-41AB-BD9B-AF4286BCDFB9}" dt="2024-12-06T09:10:21.245" v="1717" actId="14100"/>
          <ac:graphicFrameMkLst>
            <pc:docMk/>
            <pc:sldMk cId="2384798850" sldId="274"/>
            <ac:graphicFrameMk id="6" creationId="{8EF1CD0B-AD27-E7DF-FA9E-44A5015B3166}"/>
          </ac:graphicFrameMkLst>
        </pc:graphicFrameChg>
        <pc:graphicFrameChg chg="del mod modGraphic">
          <ac:chgData name="Sarah Khan" userId="ea2ec1eefd198c84" providerId="LiveId" clId="{0DE6B654-B5EB-41AB-BD9B-AF4286BCDFB9}" dt="2024-12-06T08:42:07.932" v="1495" actId="478"/>
          <ac:graphicFrameMkLst>
            <pc:docMk/>
            <pc:sldMk cId="2384798850" sldId="274"/>
            <ac:graphicFrameMk id="8" creationId="{4F38A1D4-A71A-610C-1CCB-35B3411FF840}"/>
          </ac:graphicFrameMkLst>
        </pc:graphicFrameChg>
        <pc:picChg chg="del">
          <ac:chgData name="Sarah Khan" userId="ea2ec1eefd198c84" providerId="LiveId" clId="{0DE6B654-B5EB-41AB-BD9B-AF4286BCDFB9}" dt="2024-12-06T08:39:34.218" v="1478" actId="478"/>
          <ac:picMkLst>
            <pc:docMk/>
            <pc:sldMk cId="2384798850" sldId="274"/>
            <ac:picMk id="7" creationId="{64FAD0BD-0183-BA73-27B7-E2C8D205B9D9}"/>
          </ac:picMkLst>
        </pc:picChg>
        <pc:picChg chg="add mod">
          <ac:chgData name="Sarah Khan" userId="ea2ec1eefd198c84" providerId="LiveId" clId="{0DE6B654-B5EB-41AB-BD9B-AF4286BCDFB9}" dt="2024-12-06T08:45:53.221" v="1512" actId="14100"/>
          <ac:picMkLst>
            <pc:docMk/>
            <pc:sldMk cId="2384798850" sldId="274"/>
            <ac:picMk id="10" creationId="{2E8D2319-68FD-EB5D-C5AF-C0EEA3C540A6}"/>
          </ac:picMkLst>
        </pc:picChg>
      </pc:sldChg>
      <pc:sldChg chg="addSp delSp modSp add mod ord modTransition modNotesTx">
        <pc:chgData name="Sarah Khan" userId="ea2ec1eefd198c84" providerId="LiveId" clId="{0DE6B654-B5EB-41AB-BD9B-AF4286BCDFB9}" dt="2024-12-06T09:06:21.211" v="1684" actId="14100"/>
        <pc:sldMkLst>
          <pc:docMk/>
          <pc:sldMk cId="623076836" sldId="275"/>
        </pc:sldMkLst>
        <pc:spChg chg="mod">
          <ac:chgData name="Sarah Khan" userId="ea2ec1eefd198c84" providerId="LiveId" clId="{0DE6B654-B5EB-41AB-BD9B-AF4286BCDFB9}" dt="2024-12-06T08:50:43.818" v="1550" actId="1076"/>
          <ac:spMkLst>
            <pc:docMk/>
            <pc:sldMk cId="623076836" sldId="275"/>
            <ac:spMk id="2" creationId="{72C5672D-5CA9-1C19-054D-A41DF49F781D}"/>
          </ac:spMkLst>
        </pc:spChg>
        <pc:spChg chg="del mod">
          <ac:chgData name="Sarah Khan" userId="ea2ec1eefd198c84" providerId="LiveId" clId="{0DE6B654-B5EB-41AB-BD9B-AF4286BCDFB9}" dt="2024-12-06T08:48:47.020" v="1534"/>
          <ac:spMkLst>
            <pc:docMk/>
            <pc:sldMk cId="623076836" sldId="275"/>
            <ac:spMk id="4" creationId="{5BA130FF-3C45-EDDE-3F76-B7E68FADC76B}"/>
          </ac:spMkLst>
        </pc:spChg>
        <pc:spChg chg="add del mod">
          <ac:chgData name="Sarah Khan" userId="ea2ec1eefd198c84" providerId="LiveId" clId="{0DE6B654-B5EB-41AB-BD9B-AF4286BCDFB9}" dt="2024-12-06T08:52:44.362" v="1561" actId="931"/>
          <ac:spMkLst>
            <pc:docMk/>
            <pc:sldMk cId="623076836" sldId="275"/>
            <ac:spMk id="5" creationId="{C8AE9E0A-E65B-20D2-7DD3-71D9A4B0358E}"/>
          </ac:spMkLst>
        </pc:spChg>
        <pc:spChg chg="add del mod">
          <ac:chgData name="Sarah Khan" userId="ea2ec1eefd198c84" providerId="LiveId" clId="{0DE6B654-B5EB-41AB-BD9B-AF4286BCDFB9}" dt="2024-12-06T08:54:00.487" v="1576"/>
          <ac:spMkLst>
            <pc:docMk/>
            <pc:sldMk cId="623076836" sldId="275"/>
            <ac:spMk id="11" creationId="{D5429FFA-3E3E-44F3-211B-87112B55FB97}"/>
          </ac:spMkLst>
        </pc:spChg>
        <pc:graphicFrameChg chg="del mod modGraphic">
          <ac:chgData name="Sarah Khan" userId="ea2ec1eefd198c84" providerId="LiveId" clId="{0DE6B654-B5EB-41AB-BD9B-AF4286BCDFB9}" dt="2024-12-06T08:54:50.665" v="1584" actId="478"/>
          <ac:graphicFrameMkLst>
            <pc:docMk/>
            <pc:sldMk cId="623076836" sldId="275"/>
            <ac:graphicFrameMk id="8" creationId="{56FA8FF7-6EEE-2C48-4AFD-B350D30FD26E}"/>
          </ac:graphicFrameMkLst>
        </pc:graphicFrameChg>
        <pc:graphicFrameChg chg="add mod modGraphic">
          <ac:chgData name="Sarah Khan" userId="ea2ec1eefd198c84" providerId="LiveId" clId="{0DE6B654-B5EB-41AB-BD9B-AF4286BCDFB9}" dt="2024-12-06T09:06:11.296" v="1683" actId="1076"/>
          <ac:graphicFrameMkLst>
            <pc:docMk/>
            <pc:sldMk cId="623076836" sldId="275"/>
            <ac:graphicFrameMk id="13" creationId="{6FACF183-6432-D575-3EA7-FD7C6457CAC9}"/>
          </ac:graphicFrameMkLst>
        </pc:graphicFrameChg>
        <pc:picChg chg="del">
          <ac:chgData name="Sarah Khan" userId="ea2ec1eefd198c84" providerId="LiveId" clId="{0DE6B654-B5EB-41AB-BD9B-AF4286BCDFB9}" dt="2024-12-06T08:50:46.413" v="1551" actId="478"/>
          <ac:picMkLst>
            <pc:docMk/>
            <pc:sldMk cId="623076836" sldId="275"/>
            <ac:picMk id="7" creationId="{5219BDB7-CD25-8AD5-A317-7EA638991439}"/>
          </ac:picMkLst>
        </pc:picChg>
        <pc:picChg chg="add del mod">
          <ac:chgData name="Sarah Khan" userId="ea2ec1eefd198c84" providerId="LiveId" clId="{0DE6B654-B5EB-41AB-BD9B-AF4286BCDFB9}" dt="2024-12-06T08:53:32.994" v="1572" actId="478"/>
          <ac:picMkLst>
            <pc:docMk/>
            <pc:sldMk cId="623076836" sldId="275"/>
            <ac:picMk id="9" creationId="{F22473A0-6CFE-B328-A029-5D73F736A557}"/>
          </ac:picMkLst>
        </pc:picChg>
        <pc:picChg chg="add mod">
          <ac:chgData name="Sarah Khan" userId="ea2ec1eefd198c84" providerId="LiveId" clId="{0DE6B654-B5EB-41AB-BD9B-AF4286BCDFB9}" dt="2024-12-06T09:06:21.211" v="1684" actId="14100"/>
          <ac:picMkLst>
            <pc:docMk/>
            <pc:sldMk cId="623076836" sldId="275"/>
            <ac:picMk id="12" creationId="{816FC2B8-32DF-476B-D5A7-C5436B065207}"/>
          </ac:picMkLst>
        </pc:picChg>
      </pc:sldChg>
      <pc:sldChg chg="modSp add mod">
        <pc:chgData name="Sarah Khan" userId="ea2ec1eefd198c84" providerId="LiveId" clId="{0DE6B654-B5EB-41AB-BD9B-AF4286BCDFB9}" dt="2024-12-06T09:07:37.229" v="1703" actId="20577"/>
        <pc:sldMkLst>
          <pc:docMk/>
          <pc:sldMk cId="3674812652" sldId="276"/>
        </pc:sldMkLst>
        <pc:spChg chg="mod">
          <ac:chgData name="Sarah Khan" userId="ea2ec1eefd198c84" providerId="LiveId" clId="{0DE6B654-B5EB-41AB-BD9B-AF4286BCDFB9}" dt="2024-12-06T09:07:22.015" v="1701" actId="20577"/>
          <ac:spMkLst>
            <pc:docMk/>
            <pc:sldMk cId="3674812652" sldId="276"/>
            <ac:spMk id="2" creationId="{41BCBA18-BD16-52C5-BEBA-D3155150BB85}"/>
          </ac:spMkLst>
        </pc:spChg>
        <pc:graphicFrameChg chg="mod">
          <ac:chgData name="Sarah Khan" userId="ea2ec1eefd198c84" providerId="LiveId" clId="{0DE6B654-B5EB-41AB-BD9B-AF4286BCDFB9}" dt="2024-12-06T09:07:37.229" v="1703" actId="20577"/>
          <ac:graphicFrameMkLst>
            <pc:docMk/>
            <pc:sldMk cId="3674812652" sldId="276"/>
            <ac:graphicFrameMk id="68" creationId="{BB177217-7EDE-9C16-F32A-6E201179819D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svg"/><Relationship Id="rId1" Type="http://schemas.openxmlformats.org/officeDocument/2006/relationships/image" Target="../media/image4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svg"/><Relationship Id="rId1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03AA5E-CAF5-41FC-B975-CBE6B3BB7158}" type="doc">
      <dgm:prSet loTypeId="urn:microsoft.com/office/officeart/2018/2/layout/IconLabel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7CB07B-603D-4A82-97F8-A3D2C1359B7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First invented by Travis Kalanick and Garrett camp in the year 2009</a:t>
          </a:r>
          <a:r>
            <a:rPr lang="en-US" sz="1200" dirty="0"/>
            <a:t>.</a:t>
          </a:r>
        </a:p>
      </dgm:t>
    </dgm:pt>
    <dgm:pt modelId="{1A8B7A31-4954-4348-84E1-641EC370ADCA}" type="parTrans" cxnId="{9DBC8D21-2A5C-455D-A1F5-9B0C9DF34E06}">
      <dgm:prSet/>
      <dgm:spPr/>
      <dgm:t>
        <a:bodyPr/>
        <a:lstStyle/>
        <a:p>
          <a:endParaRPr lang="en-US"/>
        </a:p>
      </dgm:t>
    </dgm:pt>
    <dgm:pt modelId="{80D1C80F-E141-429C-873D-4CA9F9AA2507}" type="sibTrans" cxnId="{9DBC8D21-2A5C-455D-A1F5-9B0C9DF34E06}">
      <dgm:prSet/>
      <dgm:spPr/>
      <dgm:t>
        <a:bodyPr/>
        <a:lstStyle/>
        <a:p>
          <a:endParaRPr lang="en-US"/>
        </a:p>
      </dgm:t>
    </dgm:pt>
    <dgm:pt modelId="{2E3F7B04-35B1-4002-889C-F915562F4EC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Uber operates in over 10,000 cities across 70+ countries.</a:t>
          </a:r>
        </a:p>
      </dgm:t>
    </dgm:pt>
    <dgm:pt modelId="{2A828B6B-18C8-4E55-85ED-73FB0D414A75}" type="parTrans" cxnId="{7EBFAA38-8C74-4894-9BDD-AAE5F34D65F4}">
      <dgm:prSet/>
      <dgm:spPr/>
      <dgm:t>
        <a:bodyPr/>
        <a:lstStyle/>
        <a:p>
          <a:endParaRPr lang="en-US"/>
        </a:p>
      </dgm:t>
    </dgm:pt>
    <dgm:pt modelId="{692E6F44-88BA-494F-B094-22DF56AAF715}" type="sibTrans" cxnId="{7EBFAA38-8C74-4894-9BDD-AAE5F34D65F4}">
      <dgm:prSet/>
      <dgm:spPr/>
      <dgm:t>
        <a:bodyPr/>
        <a:lstStyle/>
        <a:p>
          <a:endParaRPr lang="en-US"/>
        </a:p>
      </dgm:t>
    </dgm:pt>
    <dgm:pt modelId="{3CB33D57-495F-4229-A995-C74747FC0A6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The longest recorded Uber ride was a 2,256-mile journey from North Carolina to California.</a:t>
          </a:r>
        </a:p>
      </dgm:t>
    </dgm:pt>
    <dgm:pt modelId="{447753DF-399F-4974-9818-733E8270AD09}" type="parTrans" cxnId="{945BBB15-7C19-4994-8886-1A464834B993}">
      <dgm:prSet/>
      <dgm:spPr/>
      <dgm:t>
        <a:bodyPr/>
        <a:lstStyle/>
        <a:p>
          <a:endParaRPr lang="en-US"/>
        </a:p>
      </dgm:t>
    </dgm:pt>
    <dgm:pt modelId="{47445AF5-6DFA-475B-AD4E-DD09AF838C1F}" type="sibTrans" cxnId="{945BBB15-7C19-4994-8886-1A464834B993}">
      <dgm:prSet/>
      <dgm:spPr/>
      <dgm:t>
        <a:bodyPr/>
        <a:lstStyle/>
        <a:p>
          <a:endParaRPr lang="en-US"/>
        </a:p>
      </dgm:t>
    </dgm:pt>
    <dgm:pt modelId="{452BBB05-3A1D-4AFF-8B9A-317E53883B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In 2023, Uber achieved a net income of $1.89 billion</a:t>
          </a:r>
        </a:p>
      </dgm:t>
    </dgm:pt>
    <dgm:pt modelId="{61AD6649-C35A-4BAC-B83C-89AED19266FB}" type="parTrans" cxnId="{9E42CBFC-30A4-43F0-960C-F2F5E974CAD5}">
      <dgm:prSet/>
      <dgm:spPr/>
      <dgm:t>
        <a:bodyPr/>
        <a:lstStyle/>
        <a:p>
          <a:endParaRPr lang="en-US"/>
        </a:p>
      </dgm:t>
    </dgm:pt>
    <dgm:pt modelId="{F651B5BE-A211-4315-9C10-BFCDCF030848}" type="sibTrans" cxnId="{9E42CBFC-30A4-43F0-960C-F2F5E974CAD5}">
      <dgm:prSet/>
      <dgm:spPr/>
      <dgm:t>
        <a:bodyPr/>
        <a:lstStyle/>
        <a:p>
          <a:endParaRPr lang="en-US"/>
        </a:p>
      </dgm:t>
    </dgm:pt>
    <dgm:pt modelId="{0ED5D840-F066-429B-894F-5B74D3CE81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First invented by Travis Kalanick and Garrett Camp in the year 2009</a:t>
          </a:r>
          <a:r>
            <a:rPr lang="en-US" sz="1400" b="1" dirty="0"/>
            <a:t>lanick</a:t>
          </a:r>
          <a:r>
            <a:rPr lang="en-US" sz="1400" dirty="0"/>
            <a:t> and </a:t>
          </a:r>
          <a:r>
            <a:rPr lang="en-US" sz="1400" b="1" dirty="0"/>
            <a:t>Garrett Camp</a:t>
          </a:r>
          <a:endParaRPr lang="en-US" sz="1400" dirty="0"/>
        </a:p>
      </dgm:t>
    </dgm:pt>
    <dgm:pt modelId="{29947174-211C-4F39-94B2-B1CF4D8493D6}" type="parTrans" cxnId="{5EEC743E-4488-4A59-A80A-6285E3E0BFBF}">
      <dgm:prSet/>
      <dgm:spPr/>
      <dgm:t>
        <a:bodyPr/>
        <a:lstStyle/>
        <a:p>
          <a:endParaRPr lang="en-US"/>
        </a:p>
      </dgm:t>
    </dgm:pt>
    <dgm:pt modelId="{B225F421-FC88-4C0D-BE95-9BACADACD6B7}" type="sibTrans" cxnId="{5EEC743E-4488-4A59-A80A-6285E3E0BFBF}">
      <dgm:prSet/>
      <dgm:spPr/>
      <dgm:t>
        <a:bodyPr/>
        <a:lstStyle/>
        <a:p>
          <a:endParaRPr lang="en-US"/>
        </a:p>
      </dgm:t>
    </dgm:pt>
    <dgm:pt modelId="{D740961C-2F29-4712-A48E-A4634494D828}" type="pres">
      <dgm:prSet presAssocID="{DE03AA5E-CAF5-41FC-B975-CBE6B3BB7158}" presName="root" presStyleCnt="0">
        <dgm:presLayoutVars>
          <dgm:dir/>
          <dgm:resizeHandles val="exact"/>
        </dgm:presLayoutVars>
      </dgm:prSet>
      <dgm:spPr/>
    </dgm:pt>
    <dgm:pt modelId="{199C5D32-DEE5-45A0-A739-D32690782949}" type="pres">
      <dgm:prSet presAssocID="{1F7CB07B-603D-4A82-97F8-A3D2C1359B7E}" presName="compNode" presStyleCnt="0"/>
      <dgm:spPr/>
    </dgm:pt>
    <dgm:pt modelId="{AE6C3D71-21D9-4F34-9E26-9A432BB175C8}" type="pres">
      <dgm:prSet presAssocID="{1F7CB07B-603D-4A82-97F8-A3D2C1359B7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nfire"/>
        </a:ext>
      </dgm:extLst>
    </dgm:pt>
    <dgm:pt modelId="{ACAF079C-E296-411B-AF62-0C92D94B06CC}" type="pres">
      <dgm:prSet presAssocID="{1F7CB07B-603D-4A82-97F8-A3D2C1359B7E}" presName="spaceRect" presStyleCnt="0"/>
      <dgm:spPr/>
    </dgm:pt>
    <dgm:pt modelId="{C5BB6546-C3F2-4AC6-91D2-405DD5B84BDF}" type="pres">
      <dgm:prSet presAssocID="{1F7CB07B-603D-4A82-97F8-A3D2C1359B7E}" presName="textRect" presStyleLbl="revTx" presStyleIdx="0" presStyleCnt="5">
        <dgm:presLayoutVars>
          <dgm:chMax val="1"/>
          <dgm:chPref val="1"/>
        </dgm:presLayoutVars>
      </dgm:prSet>
      <dgm:spPr/>
    </dgm:pt>
    <dgm:pt modelId="{1C0624E8-7DA0-4B06-B958-6A98626E43E3}" type="pres">
      <dgm:prSet presAssocID="{80D1C80F-E141-429C-873D-4CA9F9AA2507}" presName="sibTrans" presStyleCnt="0"/>
      <dgm:spPr/>
    </dgm:pt>
    <dgm:pt modelId="{9E823576-F323-4259-8ACD-1ACD1C1E26DB}" type="pres">
      <dgm:prSet presAssocID="{2E3F7B04-35B1-4002-889C-F915562F4ECC}" presName="compNode" presStyleCnt="0"/>
      <dgm:spPr/>
    </dgm:pt>
    <dgm:pt modelId="{A7713A5C-44D1-4F55-9EB5-3EE8C5F96C64}" type="pres">
      <dgm:prSet presAssocID="{2E3F7B04-35B1-4002-889C-F915562F4EC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CBBAF789-D1CC-4D06-8F1D-F1317FAA4F14}" type="pres">
      <dgm:prSet presAssocID="{2E3F7B04-35B1-4002-889C-F915562F4ECC}" presName="spaceRect" presStyleCnt="0"/>
      <dgm:spPr/>
    </dgm:pt>
    <dgm:pt modelId="{397F99B6-DD1F-4E81-BDB4-A67A6B1DD935}" type="pres">
      <dgm:prSet presAssocID="{2E3F7B04-35B1-4002-889C-F915562F4ECC}" presName="textRect" presStyleLbl="revTx" presStyleIdx="1" presStyleCnt="5">
        <dgm:presLayoutVars>
          <dgm:chMax val="1"/>
          <dgm:chPref val="1"/>
        </dgm:presLayoutVars>
      </dgm:prSet>
      <dgm:spPr/>
    </dgm:pt>
    <dgm:pt modelId="{989B4ED0-8021-4FE3-8AF9-0471A2E9000A}" type="pres">
      <dgm:prSet presAssocID="{692E6F44-88BA-494F-B094-22DF56AAF715}" presName="sibTrans" presStyleCnt="0"/>
      <dgm:spPr/>
    </dgm:pt>
    <dgm:pt modelId="{A7A97645-CAF1-44C8-BF71-2126200714C2}" type="pres">
      <dgm:prSet presAssocID="{3CB33D57-495F-4229-A995-C74747FC0A62}" presName="compNode" presStyleCnt="0"/>
      <dgm:spPr/>
    </dgm:pt>
    <dgm:pt modelId="{885C665B-423E-475C-8077-3D9EB2315DE0}" type="pres">
      <dgm:prSet presAssocID="{3CB33D57-495F-4229-A995-C74747FC0A6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torcycle"/>
        </a:ext>
      </dgm:extLst>
    </dgm:pt>
    <dgm:pt modelId="{A5578421-5D9C-4910-B05E-7783E689B4E8}" type="pres">
      <dgm:prSet presAssocID="{3CB33D57-495F-4229-A995-C74747FC0A62}" presName="spaceRect" presStyleCnt="0"/>
      <dgm:spPr/>
    </dgm:pt>
    <dgm:pt modelId="{4A35249F-C412-4D4D-B381-95E9AC816527}" type="pres">
      <dgm:prSet presAssocID="{3CB33D57-495F-4229-A995-C74747FC0A62}" presName="textRect" presStyleLbl="revTx" presStyleIdx="2" presStyleCnt="5">
        <dgm:presLayoutVars>
          <dgm:chMax val="1"/>
          <dgm:chPref val="1"/>
        </dgm:presLayoutVars>
      </dgm:prSet>
      <dgm:spPr/>
    </dgm:pt>
    <dgm:pt modelId="{E979FAC9-83B4-4E4F-8277-50EB47889A99}" type="pres">
      <dgm:prSet presAssocID="{47445AF5-6DFA-475B-AD4E-DD09AF838C1F}" presName="sibTrans" presStyleCnt="0"/>
      <dgm:spPr/>
    </dgm:pt>
    <dgm:pt modelId="{193FCD9A-E238-41EF-A7A0-A6B8275A103C}" type="pres">
      <dgm:prSet presAssocID="{452BBB05-3A1D-4AFF-8B9A-317E53883B70}" presName="compNode" presStyleCnt="0"/>
      <dgm:spPr/>
    </dgm:pt>
    <dgm:pt modelId="{973831E3-CB16-45E3-818B-D7184B9ED77A}" type="pres">
      <dgm:prSet presAssocID="{452BBB05-3A1D-4AFF-8B9A-317E53883B7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DFACFED-8733-4DFD-801D-C03D252C435F}" type="pres">
      <dgm:prSet presAssocID="{452BBB05-3A1D-4AFF-8B9A-317E53883B70}" presName="spaceRect" presStyleCnt="0"/>
      <dgm:spPr/>
    </dgm:pt>
    <dgm:pt modelId="{871495CD-05A9-40C5-8333-E55AB5141FC8}" type="pres">
      <dgm:prSet presAssocID="{452BBB05-3A1D-4AFF-8B9A-317E53883B70}" presName="textRect" presStyleLbl="revTx" presStyleIdx="3" presStyleCnt="5">
        <dgm:presLayoutVars>
          <dgm:chMax val="1"/>
          <dgm:chPref val="1"/>
        </dgm:presLayoutVars>
      </dgm:prSet>
      <dgm:spPr/>
    </dgm:pt>
    <dgm:pt modelId="{8FDA5D66-7479-4B2F-8F37-3637E7D19EE0}" type="pres">
      <dgm:prSet presAssocID="{F651B5BE-A211-4315-9C10-BFCDCF030848}" presName="sibTrans" presStyleCnt="0"/>
      <dgm:spPr/>
    </dgm:pt>
    <dgm:pt modelId="{CBF1BEE7-9A4D-4A4C-B369-BB6F72B2B689}" type="pres">
      <dgm:prSet presAssocID="{0ED5D840-F066-429B-894F-5B74D3CE811E}" presName="compNode" presStyleCnt="0"/>
      <dgm:spPr/>
    </dgm:pt>
    <dgm:pt modelId="{B247591F-581B-426A-B4DC-F57D9195378F}" type="pres">
      <dgm:prSet presAssocID="{0ED5D840-F066-429B-894F-5B74D3CE811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nt"/>
        </a:ext>
      </dgm:extLst>
    </dgm:pt>
    <dgm:pt modelId="{FB993091-B354-4E94-9B35-C7F2031D1A00}" type="pres">
      <dgm:prSet presAssocID="{0ED5D840-F066-429B-894F-5B74D3CE811E}" presName="spaceRect" presStyleCnt="0"/>
      <dgm:spPr/>
    </dgm:pt>
    <dgm:pt modelId="{4010DAFE-8E14-4816-A4CE-BB0944C1D1B9}" type="pres">
      <dgm:prSet presAssocID="{0ED5D840-F066-429B-894F-5B74D3CE811E}" presName="textRect" presStyleLbl="revTx" presStyleIdx="4" presStyleCnt="5" custScaleY="153694">
        <dgm:presLayoutVars>
          <dgm:chMax val="1"/>
          <dgm:chPref val="1"/>
        </dgm:presLayoutVars>
      </dgm:prSet>
      <dgm:spPr/>
    </dgm:pt>
  </dgm:ptLst>
  <dgm:cxnLst>
    <dgm:cxn modelId="{945BBB15-7C19-4994-8886-1A464834B993}" srcId="{DE03AA5E-CAF5-41FC-B975-CBE6B3BB7158}" destId="{3CB33D57-495F-4229-A995-C74747FC0A62}" srcOrd="2" destOrd="0" parTransId="{447753DF-399F-4974-9818-733E8270AD09}" sibTransId="{47445AF5-6DFA-475B-AD4E-DD09AF838C1F}"/>
    <dgm:cxn modelId="{9DBC8D21-2A5C-455D-A1F5-9B0C9DF34E06}" srcId="{DE03AA5E-CAF5-41FC-B975-CBE6B3BB7158}" destId="{1F7CB07B-603D-4A82-97F8-A3D2C1359B7E}" srcOrd="0" destOrd="0" parTransId="{1A8B7A31-4954-4348-84E1-641EC370ADCA}" sibTransId="{80D1C80F-E141-429C-873D-4CA9F9AA2507}"/>
    <dgm:cxn modelId="{1C62F82B-8C20-4447-BD63-2B3773FECEEF}" type="presOf" srcId="{3CB33D57-495F-4229-A995-C74747FC0A62}" destId="{4A35249F-C412-4D4D-B381-95E9AC816527}" srcOrd="0" destOrd="0" presId="urn:microsoft.com/office/officeart/2018/2/layout/IconLabelList"/>
    <dgm:cxn modelId="{7EBFAA38-8C74-4894-9BDD-AAE5F34D65F4}" srcId="{DE03AA5E-CAF5-41FC-B975-CBE6B3BB7158}" destId="{2E3F7B04-35B1-4002-889C-F915562F4ECC}" srcOrd="1" destOrd="0" parTransId="{2A828B6B-18C8-4E55-85ED-73FB0D414A75}" sibTransId="{692E6F44-88BA-494F-B094-22DF56AAF715}"/>
    <dgm:cxn modelId="{5EEC743E-4488-4A59-A80A-6285E3E0BFBF}" srcId="{DE03AA5E-CAF5-41FC-B975-CBE6B3BB7158}" destId="{0ED5D840-F066-429B-894F-5B74D3CE811E}" srcOrd="4" destOrd="0" parTransId="{29947174-211C-4F39-94B2-B1CF4D8493D6}" sibTransId="{B225F421-FC88-4C0D-BE95-9BACADACD6B7}"/>
    <dgm:cxn modelId="{0651F94B-D89E-4A86-A90F-BED315D2DFC1}" type="presOf" srcId="{0ED5D840-F066-429B-894F-5B74D3CE811E}" destId="{4010DAFE-8E14-4816-A4CE-BB0944C1D1B9}" srcOrd="0" destOrd="0" presId="urn:microsoft.com/office/officeart/2018/2/layout/IconLabelList"/>
    <dgm:cxn modelId="{845D404F-2592-404B-BE3A-D787DC3608BA}" type="presOf" srcId="{1F7CB07B-603D-4A82-97F8-A3D2C1359B7E}" destId="{C5BB6546-C3F2-4AC6-91D2-405DD5B84BDF}" srcOrd="0" destOrd="0" presId="urn:microsoft.com/office/officeart/2018/2/layout/IconLabelList"/>
    <dgm:cxn modelId="{124068C8-1F8A-49B6-A814-879F07DD61BF}" type="presOf" srcId="{DE03AA5E-CAF5-41FC-B975-CBE6B3BB7158}" destId="{D740961C-2F29-4712-A48E-A4634494D828}" srcOrd="0" destOrd="0" presId="urn:microsoft.com/office/officeart/2018/2/layout/IconLabelList"/>
    <dgm:cxn modelId="{ACE722CA-60AA-455F-A9AD-B07132A47AC2}" type="presOf" srcId="{452BBB05-3A1D-4AFF-8B9A-317E53883B70}" destId="{871495CD-05A9-40C5-8333-E55AB5141FC8}" srcOrd="0" destOrd="0" presId="urn:microsoft.com/office/officeart/2018/2/layout/IconLabelList"/>
    <dgm:cxn modelId="{8F83BFD0-935D-4AFD-ADF8-A92C1E5E86EF}" type="presOf" srcId="{2E3F7B04-35B1-4002-889C-F915562F4ECC}" destId="{397F99B6-DD1F-4E81-BDB4-A67A6B1DD935}" srcOrd="0" destOrd="0" presId="urn:microsoft.com/office/officeart/2018/2/layout/IconLabelList"/>
    <dgm:cxn modelId="{9E42CBFC-30A4-43F0-960C-F2F5E974CAD5}" srcId="{DE03AA5E-CAF5-41FC-B975-CBE6B3BB7158}" destId="{452BBB05-3A1D-4AFF-8B9A-317E53883B70}" srcOrd="3" destOrd="0" parTransId="{61AD6649-C35A-4BAC-B83C-89AED19266FB}" sibTransId="{F651B5BE-A211-4315-9C10-BFCDCF030848}"/>
    <dgm:cxn modelId="{EBAD5871-9C75-4198-825F-637CFB4CE924}" type="presParOf" srcId="{D740961C-2F29-4712-A48E-A4634494D828}" destId="{199C5D32-DEE5-45A0-A739-D32690782949}" srcOrd="0" destOrd="0" presId="urn:microsoft.com/office/officeart/2018/2/layout/IconLabelList"/>
    <dgm:cxn modelId="{4E45AC3D-968A-4C0A-9AA4-AF447981FCBF}" type="presParOf" srcId="{199C5D32-DEE5-45A0-A739-D32690782949}" destId="{AE6C3D71-21D9-4F34-9E26-9A432BB175C8}" srcOrd="0" destOrd="0" presId="urn:microsoft.com/office/officeart/2018/2/layout/IconLabelList"/>
    <dgm:cxn modelId="{C756EEC1-621D-451B-9004-00FC17C170F5}" type="presParOf" srcId="{199C5D32-DEE5-45A0-A739-D32690782949}" destId="{ACAF079C-E296-411B-AF62-0C92D94B06CC}" srcOrd="1" destOrd="0" presId="urn:microsoft.com/office/officeart/2018/2/layout/IconLabelList"/>
    <dgm:cxn modelId="{D96B2E58-376E-4D23-8345-BC2C14432AA0}" type="presParOf" srcId="{199C5D32-DEE5-45A0-A739-D32690782949}" destId="{C5BB6546-C3F2-4AC6-91D2-405DD5B84BDF}" srcOrd="2" destOrd="0" presId="urn:microsoft.com/office/officeart/2018/2/layout/IconLabelList"/>
    <dgm:cxn modelId="{436DAD66-09A3-40E6-89EB-580F7D2A54CF}" type="presParOf" srcId="{D740961C-2F29-4712-A48E-A4634494D828}" destId="{1C0624E8-7DA0-4B06-B958-6A98626E43E3}" srcOrd="1" destOrd="0" presId="urn:microsoft.com/office/officeart/2018/2/layout/IconLabelList"/>
    <dgm:cxn modelId="{F9D9C07C-B1D1-45AB-84EB-8C2674F28F56}" type="presParOf" srcId="{D740961C-2F29-4712-A48E-A4634494D828}" destId="{9E823576-F323-4259-8ACD-1ACD1C1E26DB}" srcOrd="2" destOrd="0" presId="urn:microsoft.com/office/officeart/2018/2/layout/IconLabelList"/>
    <dgm:cxn modelId="{6A34E46D-1A1A-4AC1-B952-C3231BE9BCAC}" type="presParOf" srcId="{9E823576-F323-4259-8ACD-1ACD1C1E26DB}" destId="{A7713A5C-44D1-4F55-9EB5-3EE8C5F96C64}" srcOrd="0" destOrd="0" presId="urn:microsoft.com/office/officeart/2018/2/layout/IconLabelList"/>
    <dgm:cxn modelId="{7551E7D4-85BA-48B0-8258-8ACA9EE38484}" type="presParOf" srcId="{9E823576-F323-4259-8ACD-1ACD1C1E26DB}" destId="{CBBAF789-D1CC-4D06-8F1D-F1317FAA4F14}" srcOrd="1" destOrd="0" presId="urn:microsoft.com/office/officeart/2018/2/layout/IconLabelList"/>
    <dgm:cxn modelId="{F23E5C33-035A-427D-B114-E093A2B32534}" type="presParOf" srcId="{9E823576-F323-4259-8ACD-1ACD1C1E26DB}" destId="{397F99B6-DD1F-4E81-BDB4-A67A6B1DD935}" srcOrd="2" destOrd="0" presId="urn:microsoft.com/office/officeart/2018/2/layout/IconLabelList"/>
    <dgm:cxn modelId="{181C2386-857B-40D3-B229-B5086666270B}" type="presParOf" srcId="{D740961C-2F29-4712-A48E-A4634494D828}" destId="{989B4ED0-8021-4FE3-8AF9-0471A2E9000A}" srcOrd="3" destOrd="0" presId="urn:microsoft.com/office/officeart/2018/2/layout/IconLabelList"/>
    <dgm:cxn modelId="{0A613052-6AAD-45E5-A721-F2F4B52AD064}" type="presParOf" srcId="{D740961C-2F29-4712-A48E-A4634494D828}" destId="{A7A97645-CAF1-44C8-BF71-2126200714C2}" srcOrd="4" destOrd="0" presId="urn:microsoft.com/office/officeart/2018/2/layout/IconLabelList"/>
    <dgm:cxn modelId="{ECD91492-AE37-426D-A68C-1764432C6EBF}" type="presParOf" srcId="{A7A97645-CAF1-44C8-BF71-2126200714C2}" destId="{885C665B-423E-475C-8077-3D9EB2315DE0}" srcOrd="0" destOrd="0" presId="urn:microsoft.com/office/officeart/2018/2/layout/IconLabelList"/>
    <dgm:cxn modelId="{F9732ADC-1D64-45EE-809B-B68CBFF0210E}" type="presParOf" srcId="{A7A97645-CAF1-44C8-BF71-2126200714C2}" destId="{A5578421-5D9C-4910-B05E-7783E689B4E8}" srcOrd="1" destOrd="0" presId="urn:microsoft.com/office/officeart/2018/2/layout/IconLabelList"/>
    <dgm:cxn modelId="{EED089B8-0CC8-42C1-8B17-2F69BDC25FD4}" type="presParOf" srcId="{A7A97645-CAF1-44C8-BF71-2126200714C2}" destId="{4A35249F-C412-4D4D-B381-95E9AC816527}" srcOrd="2" destOrd="0" presId="urn:microsoft.com/office/officeart/2018/2/layout/IconLabelList"/>
    <dgm:cxn modelId="{48FADED6-672E-468B-80BE-72F65D818E60}" type="presParOf" srcId="{D740961C-2F29-4712-A48E-A4634494D828}" destId="{E979FAC9-83B4-4E4F-8277-50EB47889A99}" srcOrd="5" destOrd="0" presId="urn:microsoft.com/office/officeart/2018/2/layout/IconLabelList"/>
    <dgm:cxn modelId="{5F12B8F3-8519-416D-90A5-8ACAC6B2CB3A}" type="presParOf" srcId="{D740961C-2F29-4712-A48E-A4634494D828}" destId="{193FCD9A-E238-41EF-A7A0-A6B8275A103C}" srcOrd="6" destOrd="0" presId="urn:microsoft.com/office/officeart/2018/2/layout/IconLabelList"/>
    <dgm:cxn modelId="{3809DD1C-F9CF-4180-9677-EA27EC62C4D2}" type="presParOf" srcId="{193FCD9A-E238-41EF-A7A0-A6B8275A103C}" destId="{973831E3-CB16-45E3-818B-D7184B9ED77A}" srcOrd="0" destOrd="0" presId="urn:microsoft.com/office/officeart/2018/2/layout/IconLabelList"/>
    <dgm:cxn modelId="{F8909123-7287-4A5E-AE01-8B8E9210B2F6}" type="presParOf" srcId="{193FCD9A-E238-41EF-A7A0-A6B8275A103C}" destId="{EDFACFED-8733-4DFD-801D-C03D252C435F}" srcOrd="1" destOrd="0" presId="urn:microsoft.com/office/officeart/2018/2/layout/IconLabelList"/>
    <dgm:cxn modelId="{6D3855A2-C543-4AC9-9CFB-863B5A502307}" type="presParOf" srcId="{193FCD9A-E238-41EF-A7A0-A6B8275A103C}" destId="{871495CD-05A9-40C5-8333-E55AB5141FC8}" srcOrd="2" destOrd="0" presId="urn:microsoft.com/office/officeart/2018/2/layout/IconLabelList"/>
    <dgm:cxn modelId="{5FF54B77-98DE-4E18-A277-77276FB13ADC}" type="presParOf" srcId="{D740961C-2F29-4712-A48E-A4634494D828}" destId="{8FDA5D66-7479-4B2F-8F37-3637E7D19EE0}" srcOrd="7" destOrd="0" presId="urn:microsoft.com/office/officeart/2018/2/layout/IconLabelList"/>
    <dgm:cxn modelId="{8132CCE0-1DB8-4194-B0E8-9BA19BB2C621}" type="presParOf" srcId="{D740961C-2F29-4712-A48E-A4634494D828}" destId="{CBF1BEE7-9A4D-4A4C-B369-BB6F72B2B689}" srcOrd="8" destOrd="0" presId="urn:microsoft.com/office/officeart/2018/2/layout/IconLabelList"/>
    <dgm:cxn modelId="{C474A2F4-72BC-4B8D-A15B-9D9C5A609B93}" type="presParOf" srcId="{CBF1BEE7-9A4D-4A4C-B369-BB6F72B2B689}" destId="{B247591F-581B-426A-B4DC-F57D9195378F}" srcOrd="0" destOrd="0" presId="urn:microsoft.com/office/officeart/2018/2/layout/IconLabelList"/>
    <dgm:cxn modelId="{22E1E61A-48D1-42D0-ADBF-7C949ACAD6AD}" type="presParOf" srcId="{CBF1BEE7-9A4D-4A4C-B369-BB6F72B2B689}" destId="{FB993091-B354-4E94-9B35-C7F2031D1A00}" srcOrd="1" destOrd="0" presId="urn:microsoft.com/office/officeart/2018/2/layout/IconLabelList"/>
    <dgm:cxn modelId="{AD2A4DBB-01FD-413A-8798-71043AD769F0}" type="presParOf" srcId="{CBF1BEE7-9A4D-4A4C-B369-BB6F72B2B689}" destId="{4010DAFE-8E14-4816-A4CE-BB0944C1D1B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03AA5E-CAF5-41FC-B975-CBE6B3BB7158}" type="doc">
      <dgm:prSet loTypeId="urn:microsoft.com/office/officeart/2018/2/layout/IconLabel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40961C-2F29-4712-A48E-A4634494D828}" type="pres">
      <dgm:prSet presAssocID="{DE03AA5E-CAF5-41FC-B975-CBE6B3BB7158}" presName="root" presStyleCnt="0">
        <dgm:presLayoutVars>
          <dgm:dir/>
          <dgm:resizeHandles val="exact"/>
        </dgm:presLayoutVars>
      </dgm:prSet>
      <dgm:spPr/>
    </dgm:pt>
  </dgm:ptLst>
  <dgm:cxnLst>
    <dgm:cxn modelId="{124068C8-1F8A-49B6-A814-879F07DD61BF}" type="presOf" srcId="{DE03AA5E-CAF5-41FC-B975-CBE6B3BB7158}" destId="{D740961C-2F29-4712-A48E-A4634494D828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136550-445E-4727-BDCD-C538BBE423D4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3408E73-6E52-467C-BC54-83C1BEC1E0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To clean and preprocess the Uber rides dataset.</a:t>
          </a:r>
        </a:p>
      </dgm:t>
    </dgm:pt>
    <dgm:pt modelId="{F0661EDD-DD85-439A-A5CF-259F686DB74D}" type="parTrans" cxnId="{CF8F84AF-EA77-4BFC-BEF2-CDC3A86D739A}">
      <dgm:prSet/>
      <dgm:spPr/>
      <dgm:t>
        <a:bodyPr/>
        <a:lstStyle/>
        <a:p>
          <a:endParaRPr lang="en-US"/>
        </a:p>
      </dgm:t>
    </dgm:pt>
    <dgm:pt modelId="{0BAF5544-9480-4E58-9451-63344215C627}" type="sibTrans" cxnId="{CF8F84AF-EA77-4BFC-BEF2-CDC3A86D739A}">
      <dgm:prSet/>
      <dgm:spPr/>
      <dgm:t>
        <a:bodyPr/>
        <a:lstStyle/>
        <a:p>
          <a:endParaRPr lang="en-US"/>
        </a:p>
      </dgm:t>
    </dgm:pt>
    <dgm:pt modelId="{B3153B2F-9DA6-41CC-ABE4-63ED00A2449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To analyze ride durations, fares, and other variables.</a:t>
          </a:r>
        </a:p>
      </dgm:t>
    </dgm:pt>
    <dgm:pt modelId="{D60154BA-C0FF-444B-B383-5F72C752DE03}" type="parTrans" cxnId="{48B83E30-0392-47F8-A078-DCF0960FE115}">
      <dgm:prSet/>
      <dgm:spPr/>
      <dgm:t>
        <a:bodyPr/>
        <a:lstStyle/>
        <a:p>
          <a:endParaRPr lang="en-US"/>
        </a:p>
      </dgm:t>
    </dgm:pt>
    <dgm:pt modelId="{2CC7A82B-6B26-45F7-AB4C-3604C356E3DD}" type="sibTrans" cxnId="{48B83E30-0392-47F8-A078-DCF0960FE115}">
      <dgm:prSet/>
      <dgm:spPr/>
      <dgm:t>
        <a:bodyPr/>
        <a:lstStyle/>
        <a:p>
          <a:endParaRPr lang="en-US"/>
        </a:p>
      </dgm:t>
    </dgm:pt>
    <dgm:pt modelId="{BB3E94CF-9B67-4BF2-8C96-C9BFE209A07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To build a linear regression model for fare prediction.</a:t>
          </a:r>
        </a:p>
      </dgm:t>
    </dgm:pt>
    <dgm:pt modelId="{9D79BF8A-934F-47C3-B00D-F2C09098B02C}" type="parTrans" cxnId="{273C5844-AED7-4FAD-9F57-8440B8DC0070}">
      <dgm:prSet/>
      <dgm:spPr/>
      <dgm:t>
        <a:bodyPr/>
        <a:lstStyle/>
        <a:p>
          <a:endParaRPr lang="en-US"/>
        </a:p>
      </dgm:t>
    </dgm:pt>
    <dgm:pt modelId="{9D879F65-A92B-4EDD-8245-0BF1B9C14267}" type="sibTrans" cxnId="{273C5844-AED7-4FAD-9F57-8440B8DC0070}">
      <dgm:prSet/>
      <dgm:spPr/>
      <dgm:t>
        <a:bodyPr/>
        <a:lstStyle/>
        <a:p>
          <a:endParaRPr lang="en-US"/>
        </a:p>
      </dgm:t>
    </dgm:pt>
    <dgm:pt modelId="{128CBAB6-8977-46E3-8998-57BE1671673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To create interactive visualizations using Shiny</a:t>
          </a:r>
        </a:p>
      </dgm:t>
    </dgm:pt>
    <dgm:pt modelId="{9F9BFC4E-7B03-4595-AC9C-1447F82FE5AE}" type="parTrans" cxnId="{43789E09-F1CE-4E1B-9E5F-71B182DD1EB7}">
      <dgm:prSet/>
      <dgm:spPr/>
      <dgm:t>
        <a:bodyPr/>
        <a:lstStyle/>
        <a:p>
          <a:endParaRPr lang="en-US"/>
        </a:p>
      </dgm:t>
    </dgm:pt>
    <dgm:pt modelId="{FA1FE39E-D70C-4D61-9593-F90FAE54440C}" type="sibTrans" cxnId="{43789E09-F1CE-4E1B-9E5F-71B182DD1EB7}">
      <dgm:prSet/>
      <dgm:spPr/>
      <dgm:t>
        <a:bodyPr/>
        <a:lstStyle/>
        <a:p>
          <a:endParaRPr lang="en-US"/>
        </a:p>
      </dgm:t>
    </dgm:pt>
    <dgm:pt modelId="{178F0158-875D-4C1B-93EF-7BE67B360622}" type="pres">
      <dgm:prSet presAssocID="{21136550-445E-4727-BDCD-C538BBE423D4}" presName="root" presStyleCnt="0">
        <dgm:presLayoutVars>
          <dgm:dir/>
          <dgm:resizeHandles val="exact"/>
        </dgm:presLayoutVars>
      </dgm:prSet>
      <dgm:spPr/>
    </dgm:pt>
    <dgm:pt modelId="{95C8A607-7932-442C-A1E0-F56B5A68EDA4}" type="pres">
      <dgm:prSet presAssocID="{43408E73-6E52-467C-BC54-83C1BEC1E081}" presName="compNode" presStyleCnt="0"/>
      <dgm:spPr/>
    </dgm:pt>
    <dgm:pt modelId="{832DA992-C3BF-461F-BE8E-DA98102E04E0}" type="pres">
      <dgm:prSet presAssocID="{43408E73-6E52-467C-BC54-83C1BEC1E08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1D58A995-C726-4E95-8AAF-2B3FDD130DA6}" type="pres">
      <dgm:prSet presAssocID="{43408E73-6E52-467C-BC54-83C1BEC1E081}" presName="spaceRect" presStyleCnt="0"/>
      <dgm:spPr/>
    </dgm:pt>
    <dgm:pt modelId="{345DD379-AC66-4389-90FE-BBD271C9FE02}" type="pres">
      <dgm:prSet presAssocID="{43408E73-6E52-467C-BC54-83C1BEC1E081}" presName="textRect" presStyleLbl="revTx" presStyleIdx="0" presStyleCnt="4" custLinFactNeighborX="-425" custLinFactNeighborY="-20500">
        <dgm:presLayoutVars>
          <dgm:chMax val="1"/>
          <dgm:chPref val="1"/>
        </dgm:presLayoutVars>
      </dgm:prSet>
      <dgm:spPr/>
    </dgm:pt>
    <dgm:pt modelId="{C3FC9CDE-641D-4E06-BFA9-8733B9B5AEDA}" type="pres">
      <dgm:prSet presAssocID="{0BAF5544-9480-4E58-9451-63344215C627}" presName="sibTrans" presStyleCnt="0"/>
      <dgm:spPr/>
    </dgm:pt>
    <dgm:pt modelId="{8465E9D6-03CA-4663-B70A-8D6EA9124E57}" type="pres">
      <dgm:prSet presAssocID="{B3153B2F-9DA6-41CC-ABE4-63ED00A24492}" presName="compNode" presStyleCnt="0"/>
      <dgm:spPr/>
    </dgm:pt>
    <dgm:pt modelId="{0EBF5DB3-F5D4-4D10-836A-87AFC37A1E7A}" type="pres">
      <dgm:prSet presAssocID="{B3153B2F-9DA6-41CC-ABE4-63ED00A2449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40E1D17F-75A7-49BC-A242-29285E242702}" type="pres">
      <dgm:prSet presAssocID="{B3153B2F-9DA6-41CC-ABE4-63ED00A24492}" presName="spaceRect" presStyleCnt="0"/>
      <dgm:spPr/>
    </dgm:pt>
    <dgm:pt modelId="{E974879E-C392-4D7B-BB34-F6978B369AD8}" type="pres">
      <dgm:prSet presAssocID="{B3153B2F-9DA6-41CC-ABE4-63ED00A24492}" presName="textRect" presStyleLbl="revTx" presStyleIdx="1" presStyleCnt="4" custLinFactNeighborX="-2328" custLinFactNeighborY="-20500">
        <dgm:presLayoutVars>
          <dgm:chMax val="1"/>
          <dgm:chPref val="1"/>
        </dgm:presLayoutVars>
      </dgm:prSet>
      <dgm:spPr/>
    </dgm:pt>
    <dgm:pt modelId="{1B77AC8C-7459-4AC1-B381-C33287E0EEA9}" type="pres">
      <dgm:prSet presAssocID="{2CC7A82B-6B26-45F7-AB4C-3604C356E3DD}" presName="sibTrans" presStyleCnt="0"/>
      <dgm:spPr/>
    </dgm:pt>
    <dgm:pt modelId="{2E566E47-C85D-4FD9-A664-DD4470C2F33F}" type="pres">
      <dgm:prSet presAssocID="{BB3E94CF-9B67-4BF2-8C96-C9BFE209A076}" presName="compNode" presStyleCnt="0"/>
      <dgm:spPr/>
    </dgm:pt>
    <dgm:pt modelId="{BCDF9C5A-6B55-4433-9D31-FEA491508A1A}" type="pres">
      <dgm:prSet presAssocID="{BB3E94CF-9B67-4BF2-8C96-C9BFE209A07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B4C753F0-7738-42B5-8B10-3237F5CF13E5}" type="pres">
      <dgm:prSet presAssocID="{BB3E94CF-9B67-4BF2-8C96-C9BFE209A076}" presName="spaceRect" presStyleCnt="0"/>
      <dgm:spPr/>
    </dgm:pt>
    <dgm:pt modelId="{E38FA568-45A1-470E-A4A3-AA3D7141A113}" type="pres">
      <dgm:prSet presAssocID="{BB3E94CF-9B67-4BF2-8C96-C9BFE209A076}" presName="textRect" presStyleLbl="revTx" presStyleIdx="2" presStyleCnt="4">
        <dgm:presLayoutVars>
          <dgm:chMax val="1"/>
          <dgm:chPref val="1"/>
        </dgm:presLayoutVars>
      </dgm:prSet>
      <dgm:spPr/>
    </dgm:pt>
    <dgm:pt modelId="{C17F7186-2573-4BB1-BCA7-970007392EDE}" type="pres">
      <dgm:prSet presAssocID="{9D879F65-A92B-4EDD-8245-0BF1B9C14267}" presName="sibTrans" presStyleCnt="0"/>
      <dgm:spPr/>
    </dgm:pt>
    <dgm:pt modelId="{0237B45E-8452-420E-840A-2C62224B1C4D}" type="pres">
      <dgm:prSet presAssocID="{128CBAB6-8977-46E3-8998-57BE16716731}" presName="compNode" presStyleCnt="0"/>
      <dgm:spPr/>
    </dgm:pt>
    <dgm:pt modelId="{90375E85-1EC3-42D3-8EA6-C4B1A5AB2B24}" type="pres">
      <dgm:prSet presAssocID="{128CBAB6-8977-46E3-8998-57BE1671673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FF7B788B-4040-41F7-81CE-8A2AE5FD78C1}" type="pres">
      <dgm:prSet presAssocID="{128CBAB6-8977-46E3-8998-57BE16716731}" presName="spaceRect" presStyleCnt="0"/>
      <dgm:spPr/>
    </dgm:pt>
    <dgm:pt modelId="{C57141ED-263E-4F3B-B407-82B0427C40CA}" type="pres">
      <dgm:prSet presAssocID="{128CBAB6-8977-46E3-8998-57BE1671673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3789E09-F1CE-4E1B-9E5F-71B182DD1EB7}" srcId="{21136550-445E-4727-BDCD-C538BBE423D4}" destId="{128CBAB6-8977-46E3-8998-57BE16716731}" srcOrd="3" destOrd="0" parTransId="{9F9BFC4E-7B03-4595-AC9C-1447F82FE5AE}" sibTransId="{FA1FE39E-D70C-4D61-9593-F90FAE54440C}"/>
    <dgm:cxn modelId="{48B83E30-0392-47F8-A078-DCF0960FE115}" srcId="{21136550-445E-4727-BDCD-C538BBE423D4}" destId="{B3153B2F-9DA6-41CC-ABE4-63ED00A24492}" srcOrd="1" destOrd="0" parTransId="{D60154BA-C0FF-444B-B383-5F72C752DE03}" sibTransId="{2CC7A82B-6B26-45F7-AB4C-3604C356E3DD}"/>
    <dgm:cxn modelId="{02B12961-AF6F-48DB-B3FE-9C3E435C1D19}" type="presOf" srcId="{128CBAB6-8977-46E3-8998-57BE16716731}" destId="{C57141ED-263E-4F3B-B407-82B0427C40CA}" srcOrd="0" destOrd="0" presId="urn:microsoft.com/office/officeart/2018/2/layout/IconLabelList"/>
    <dgm:cxn modelId="{273C5844-AED7-4FAD-9F57-8440B8DC0070}" srcId="{21136550-445E-4727-BDCD-C538BBE423D4}" destId="{BB3E94CF-9B67-4BF2-8C96-C9BFE209A076}" srcOrd="2" destOrd="0" parTransId="{9D79BF8A-934F-47C3-B00D-F2C09098B02C}" sibTransId="{9D879F65-A92B-4EDD-8245-0BF1B9C14267}"/>
    <dgm:cxn modelId="{BAA4FF48-3855-49BA-AC8B-0B3D5D4EBEA9}" type="presOf" srcId="{BB3E94CF-9B67-4BF2-8C96-C9BFE209A076}" destId="{E38FA568-45A1-470E-A4A3-AA3D7141A113}" srcOrd="0" destOrd="0" presId="urn:microsoft.com/office/officeart/2018/2/layout/IconLabelList"/>
    <dgm:cxn modelId="{5B993AA1-BFB1-40C0-9941-FCCAC33423DA}" type="presOf" srcId="{43408E73-6E52-467C-BC54-83C1BEC1E081}" destId="{345DD379-AC66-4389-90FE-BBD271C9FE02}" srcOrd="0" destOrd="0" presId="urn:microsoft.com/office/officeart/2018/2/layout/IconLabelList"/>
    <dgm:cxn modelId="{CF8F84AF-EA77-4BFC-BEF2-CDC3A86D739A}" srcId="{21136550-445E-4727-BDCD-C538BBE423D4}" destId="{43408E73-6E52-467C-BC54-83C1BEC1E081}" srcOrd="0" destOrd="0" parTransId="{F0661EDD-DD85-439A-A5CF-259F686DB74D}" sibTransId="{0BAF5544-9480-4E58-9451-63344215C627}"/>
    <dgm:cxn modelId="{BA33ADB7-17E3-4AD2-8CBF-57292864F256}" type="presOf" srcId="{21136550-445E-4727-BDCD-C538BBE423D4}" destId="{178F0158-875D-4C1B-93EF-7BE67B360622}" srcOrd="0" destOrd="0" presId="urn:microsoft.com/office/officeart/2018/2/layout/IconLabelList"/>
    <dgm:cxn modelId="{D753DDD8-02AB-4F4D-8EC1-1BF2026F86D2}" type="presOf" srcId="{B3153B2F-9DA6-41CC-ABE4-63ED00A24492}" destId="{E974879E-C392-4D7B-BB34-F6978B369AD8}" srcOrd="0" destOrd="0" presId="urn:microsoft.com/office/officeart/2018/2/layout/IconLabelList"/>
    <dgm:cxn modelId="{282D1074-00AF-4B07-A1DA-B3B74BA4A0B5}" type="presParOf" srcId="{178F0158-875D-4C1B-93EF-7BE67B360622}" destId="{95C8A607-7932-442C-A1E0-F56B5A68EDA4}" srcOrd="0" destOrd="0" presId="urn:microsoft.com/office/officeart/2018/2/layout/IconLabelList"/>
    <dgm:cxn modelId="{D764C08C-7FB2-4BB3-8519-81CD5D685730}" type="presParOf" srcId="{95C8A607-7932-442C-A1E0-F56B5A68EDA4}" destId="{832DA992-C3BF-461F-BE8E-DA98102E04E0}" srcOrd="0" destOrd="0" presId="urn:microsoft.com/office/officeart/2018/2/layout/IconLabelList"/>
    <dgm:cxn modelId="{8026F61A-6A30-4FD0-A94D-BA7662526FD2}" type="presParOf" srcId="{95C8A607-7932-442C-A1E0-F56B5A68EDA4}" destId="{1D58A995-C726-4E95-8AAF-2B3FDD130DA6}" srcOrd="1" destOrd="0" presId="urn:microsoft.com/office/officeart/2018/2/layout/IconLabelList"/>
    <dgm:cxn modelId="{13F83591-CCE1-4C46-9600-36F4E99FEAD8}" type="presParOf" srcId="{95C8A607-7932-442C-A1E0-F56B5A68EDA4}" destId="{345DD379-AC66-4389-90FE-BBD271C9FE02}" srcOrd="2" destOrd="0" presId="urn:microsoft.com/office/officeart/2018/2/layout/IconLabelList"/>
    <dgm:cxn modelId="{473C48AC-F439-46F4-9882-418A1E2BF63A}" type="presParOf" srcId="{178F0158-875D-4C1B-93EF-7BE67B360622}" destId="{C3FC9CDE-641D-4E06-BFA9-8733B9B5AEDA}" srcOrd="1" destOrd="0" presId="urn:microsoft.com/office/officeart/2018/2/layout/IconLabelList"/>
    <dgm:cxn modelId="{829AB0D0-3DC4-40F1-AD04-C6578F59BADD}" type="presParOf" srcId="{178F0158-875D-4C1B-93EF-7BE67B360622}" destId="{8465E9D6-03CA-4663-B70A-8D6EA9124E57}" srcOrd="2" destOrd="0" presId="urn:microsoft.com/office/officeart/2018/2/layout/IconLabelList"/>
    <dgm:cxn modelId="{7380B8A2-FCEA-4979-9DBD-E48115A0CD62}" type="presParOf" srcId="{8465E9D6-03CA-4663-B70A-8D6EA9124E57}" destId="{0EBF5DB3-F5D4-4D10-836A-87AFC37A1E7A}" srcOrd="0" destOrd="0" presId="urn:microsoft.com/office/officeart/2018/2/layout/IconLabelList"/>
    <dgm:cxn modelId="{4D173B76-B661-443B-AA3B-44739AA28E45}" type="presParOf" srcId="{8465E9D6-03CA-4663-B70A-8D6EA9124E57}" destId="{40E1D17F-75A7-49BC-A242-29285E242702}" srcOrd="1" destOrd="0" presId="urn:microsoft.com/office/officeart/2018/2/layout/IconLabelList"/>
    <dgm:cxn modelId="{BD3BF8A9-6BC7-4E07-A3DF-37E7451CC914}" type="presParOf" srcId="{8465E9D6-03CA-4663-B70A-8D6EA9124E57}" destId="{E974879E-C392-4D7B-BB34-F6978B369AD8}" srcOrd="2" destOrd="0" presId="urn:microsoft.com/office/officeart/2018/2/layout/IconLabelList"/>
    <dgm:cxn modelId="{FBCBAF38-0A0A-4D12-9D44-355E35029165}" type="presParOf" srcId="{178F0158-875D-4C1B-93EF-7BE67B360622}" destId="{1B77AC8C-7459-4AC1-B381-C33287E0EEA9}" srcOrd="3" destOrd="0" presId="urn:microsoft.com/office/officeart/2018/2/layout/IconLabelList"/>
    <dgm:cxn modelId="{BECAB5A7-5730-444E-B71C-564C908D1914}" type="presParOf" srcId="{178F0158-875D-4C1B-93EF-7BE67B360622}" destId="{2E566E47-C85D-4FD9-A664-DD4470C2F33F}" srcOrd="4" destOrd="0" presId="urn:microsoft.com/office/officeart/2018/2/layout/IconLabelList"/>
    <dgm:cxn modelId="{E76E09A3-EA93-4F5A-882F-30A49C5B2AB3}" type="presParOf" srcId="{2E566E47-C85D-4FD9-A664-DD4470C2F33F}" destId="{BCDF9C5A-6B55-4433-9D31-FEA491508A1A}" srcOrd="0" destOrd="0" presId="urn:microsoft.com/office/officeart/2018/2/layout/IconLabelList"/>
    <dgm:cxn modelId="{428B2492-EBDB-4DE8-9F87-6614FFB8E30A}" type="presParOf" srcId="{2E566E47-C85D-4FD9-A664-DD4470C2F33F}" destId="{B4C753F0-7738-42B5-8B10-3237F5CF13E5}" srcOrd="1" destOrd="0" presId="urn:microsoft.com/office/officeart/2018/2/layout/IconLabelList"/>
    <dgm:cxn modelId="{58EEE962-2232-4C26-9AD9-C379183DFEEE}" type="presParOf" srcId="{2E566E47-C85D-4FD9-A664-DD4470C2F33F}" destId="{E38FA568-45A1-470E-A4A3-AA3D7141A113}" srcOrd="2" destOrd="0" presId="urn:microsoft.com/office/officeart/2018/2/layout/IconLabelList"/>
    <dgm:cxn modelId="{59BA5928-F0C3-481C-ACC3-827EA34F5565}" type="presParOf" srcId="{178F0158-875D-4C1B-93EF-7BE67B360622}" destId="{C17F7186-2573-4BB1-BCA7-970007392EDE}" srcOrd="5" destOrd="0" presId="urn:microsoft.com/office/officeart/2018/2/layout/IconLabelList"/>
    <dgm:cxn modelId="{76E993B9-D72E-46A7-A7ED-A37B2B6718B9}" type="presParOf" srcId="{178F0158-875D-4C1B-93EF-7BE67B360622}" destId="{0237B45E-8452-420E-840A-2C62224B1C4D}" srcOrd="6" destOrd="0" presId="urn:microsoft.com/office/officeart/2018/2/layout/IconLabelList"/>
    <dgm:cxn modelId="{555DE7F3-658F-46CD-BFD7-FCEA9AF08144}" type="presParOf" srcId="{0237B45E-8452-420E-840A-2C62224B1C4D}" destId="{90375E85-1EC3-42D3-8EA6-C4B1A5AB2B24}" srcOrd="0" destOrd="0" presId="urn:microsoft.com/office/officeart/2018/2/layout/IconLabelList"/>
    <dgm:cxn modelId="{15E114AF-BB24-4639-9F3A-BBF289974337}" type="presParOf" srcId="{0237B45E-8452-420E-840A-2C62224B1C4D}" destId="{FF7B788B-4040-41F7-81CE-8A2AE5FD78C1}" srcOrd="1" destOrd="0" presId="urn:microsoft.com/office/officeart/2018/2/layout/IconLabelList"/>
    <dgm:cxn modelId="{37C5A216-5A1F-437E-87A7-8D80C91392A1}" type="presParOf" srcId="{0237B45E-8452-420E-840A-2C62224B1C4D}" destId="{C57141ED-263E-4F3B-B407-82B0427C40C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C7EF64-1E38-4E6B-839C-523AE7C5655C}" type="doc">
      <dgm:prSet loTypeId="urn:microsoft.com/office/officeart/2018/2/layout/IconLabel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52F7C8-CBFD-45A2-8069-67F9047714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Ride details, supporting a variety of analyses</a:t>
          </a:r>
        </a:p>
      </dgm:t>
    </dgm:pt>
    <dgm:pt modelId="{C05429CA-B072-49E7-9260-8987403AFD02}" type="parTrans" cxnId="{752DA186-71D8-4FA5-B44E-6F7E8AD81B3E}">
      <dgm:prSet/>
      <dgm:spPr/>
      <dgm:t>
        <a:bodyPr/>
        <a:lstStyle/>
        <a:p>
          <a:endParaRPr lang="en-US"/>
        </a:p>
      </dgm:t>
    </dgm:pt>
    <dgm:pt modelId="{4725FE33-F8CA-4FF7-8237-A3FB66EDF1FE}" type="sibTrans" cxnId="{752DA186-71D8-4FA5-B44E-6F7E8AD81B3E}">
      <dgm:prSet/>
      <dgm:spPr/>
      <dgm:t>
        <a:bodyPr/>
        <a:lstStyle/>
        <a:p>
          <a:endParaRPr lang="en-US"/>
        </a:p>
      </dgm:t>
    </dgm:pt>
    <dgm:pt modelId="{C5F75E16-CE47-4020-BADA-3F471F6EEA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Time, distance, and cost-based metrics.</a:t>
          </a:r>
        </a:p>
      </dgm:t>
    </dgm:pt>
    <dgm:pt modelId="{3D959F47-6A3F-4FA2-AA06-74AF46DB1AB1}" type="parTrans" cxnId="{427A98D9-C75A-4FC6-8342-2E8C4B6ED1B8}">
      <dgm:prSet/>
      <dgm:spPr/>
      <dgm:t>
        <a:bodyPr/>
        <a:lstStyle/>
        <a:p>
          <a:endParaRPr lang="en-US"/>
        </a:p>
      </dgm:t>
    </dgm:pt>
    <dgm:pt modelId="{45D58B00-C9A4-4BFC-965F-24234CFF4367}" type="sibTrans" cxnId="{427A98D9-C75A-4FC6-8342-2E8C4B6ED1B8}">
      <dgm:prSet/>
      <dgm:spPr/>
      <dgm:t>
        <a:bodyPr/>
        <a:lstStyle/>
        <a:p>
          <a:endParaRPr lang="en-US"/>
        </a:p>
      </dgm:t>
    </dgm:pt>
    <dgm:pt modelId="{D17EFF77-47B2-4A83-AF5B-FAEE7AD2DB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Passenger behavior, including tips and total payments</a:t>
          </a:r>
        </a:p>
      </dgm:t>
    </dgm:pt>
    <dgm:pt modelId="{C242B6D7-73F8-408A-8390-91ED26D74A7E}" type="parTrans" cxnId="{EBF8E395-D108-4775-BC94-35312B493062}">
      <dgm:prSet/>
      <dgm:spPr/>
      <dgm:t>
        <a:bodyPr/>
        <a:lstStyle/>
        <a:p>
          <a:endParaRPr lang="en-US"/>
        </a:p>
      </dgm:t>
    </dgm:pt>
    <dgm:pt modelId="{3D02B65A-6AD6-4ACE-A469-DE46448DFB6B}" type="sibTrans" cxnId="{EBF8E395-D108-4775-BC94-35312B493062}">
      <dgm:prSet/>
      <dgm:spPr/>
      <dgm:t>
        <a:bodyPr/>
        <a:lstStyle/>
        <a:p>
          <a:endParaRPr lang="en-US"/>
        </a:p>
      </dgm:t>
    </dgm:pt>
    <dgm:pt modelId="{9B7279D3-E6B2-4D2D-A9CC-17D5186BAAFE}" type="pres">
      <dgm:prSet presAssocID="{12C7EF64-1E38-4E6B-839C-523AE7C5655C}" presName="root" presStyleCnt="0">
        <dgm:presLayoutVars>
          <dgm:dir/>
          <dgm:resizeHandles val="exact"/>
        </dgm:presLayoutVars>
      </dgm:prSet>
      <dgm:spPr/>
    </dgm:pt>
    <dgm:pt modelId="{1DB66F95-10FF-41B9-A3BE-D221CC943741}" type="pres">
      <dgm:prSet presAssocID="{6352F7C8-CBFD-45A2-8069-67F90477145A}" presName="compNode" presStyleCnt="0"/>
      <dgm:spPr/>
    </dgm:pt>
    <dgm:pt modelId="{0B008217-111A-4732-809C-561BA9A628B2}" type="pres">
      <dgm:prSet presAssocID="{6352F7C8-CBFD-45A2-8069-67F904771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ke"/>
        </a:ext>
      </dgm:extLst>
    </dgm:pt>
    <dgm:pt modelId="{DAB2C12F-D50F-420D-AC8B-A1475A01BD0B}" type="pres">
      <dgm:prSet presAssocID="{6352F7C8-CBFD-45A2-8069-67F90477145A}" presName="spaceRect" presStyleCnt="0"/>
      <dgm:spPr/>
    </dgm:pt>
    <dgm:pt modelId="{66EBEB77-D6DA-40B7-BE7F-DD4452A5C933}" type="pres">
      <dgm:prSet presAssocID="{6352F7C8-CBFD-45A2-8069-67F90477145A}" presName="textRect" presStyleLbl="revTx" presStyleIdx="0" presStyleCnt="3">
        <dgm:presLayoutVars>
          <dgm:chMax val="1"/>
          <dgm:chPref val="1"/>
        </dgm:presLayoutVars>
      </dgm:prSet>
      <dgm:spPr/>
    </dgm:pt>
    <dgm:pt modelId="{4960E295-B016-41A4-9B53-2C32EEB2D47A}" type="pres">
      <dgm:prSet presAssocID="{4725FE33-F8CA-4FF7-8237-A3FB66EDF1FE}" presName="sibTrans" presStyleCnt="0"/>
      <dgm:spPr/>
    </dgm:pt>
    <dgm:pt modelId="{52C5FCA8-4B42-4D39-8D33-03B0A20B603C}" type="pres">
      <dgm:prSet presAssocID="{C5F75E16-CE47-4020-BADA-3F471F6EEAC3}" presName="compNode" presStyleCnt="0"/>
      <dgm:spPr/>
    </dgm:pt>
    <dgm:pt modelId="{C95B9D34-40CA-4EF9-B36F-9F1EBBDEF955}" type="pres">
      <dgm:prSet presAssocID="{C5F75E16-CE47-4020-BADA-3F471F6EEAC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D8BBB0E-5FBB-4AE6-96C4-9C0C0F0A1DBA}" type="pres">
      <dgm:prSet presAssocID="{C5F75E16-CE47-4020-BADA-3F471F6EEAC3}" presName="spaceRect" presStyleCnt="0"/>
      <dgm:spPr/>
    </dgm:pt>
    <dgm:pt modelId="{1D7CB812-4EB0-42F7-A5D8-474774A688E4}" type="pres">
      <dgm:prSet presAssocID="{C5F75E16-CE47-4020-BADA-3F471F6EEAC3}" presName="textRect" presStyleLbl="revTx" presStyleIdx="1" presStyleCnt="3">
        <dgm:presLayoutVars>
          <dgm:chMax val="1"/>
          <dgm:chPref val="1"/>
        </dgm:presLayoutVars>
      </dgm:prSet>
      <dgm:spPr/>
    </dgm:pt>
    <dgm:pt modelId="{92FFC656-2F45-4692-AF93-A515180EB0B0}" type="pres">
      <dgm:prSet presAssocID="{45D58B00-C9A4-4BFC-965F-24234CFF4367}" presName="sibTrans" presStyleCnt="0"/>
      <dgm:spPr/>
    </dgm:pt>
    <dgm:pt modelId="{207BF749-4ADB-4B72-B4F0-D6DAF288DA34}" type="pres">
      <dgm:prSet presAssocID="{D17EFF77-47B2-4A83-AF5B-FAEE7AD2DBC4}" presName="compNode" presStyleCnt="0"/>
      <dgm:spPr/>
    </dgm:pt>
    <dgm:pt modelId="{25B1A91D-484C-4220-8BDF-C5B72A844292}" type="pres">
      <dgm:prSet presAssocID="{D17EFF77-47B2-4A83-AF5B-FAEE7AD2DBC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104BBBE2-2EFA-4A95-B827-77394AE6B1E2}" type="pres">
      <dgm:prSet presAssocID="{D17EFF77-47B2-4A83-AF5B-FAEE7AD2DBC4}" presName="spaceRect" presStyleCnt="0"/>
      <dgm:spPr/>
    </dgm:pt>
    <dgm:pt modelId="{D9061F16-4302-41C1-B985-4A176034A953}" type="pres">
      <dgm:prSet presAssocID="{D17EFF77-47B2-4A83-AF5B-FAEE7AD2DBC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7326A06-F4BF-49E6-B025-34869EBC0EE2}" type="presOf" srcId="{D17EFF77-47B2-4A83-AF5B-FAEE7AD2DBC4}" destId="{D9061F16-4302-41C1-B985-4A176034A953}" srcOrd="0" destOrd="0" presId="urn:microsoft.com/office/officeart/2018/2/layout/IconLabelList"/>
    <dgm:cxn modelId="{752DA186-71D8-4FA5-B44E-6F7E8AD81B3E}" srcId="{12C7EF64-1E38-4E6B-839C-523AE7C5655C}" destId="{6352F7C8-CBFD-45A2-8069-67F90477145A}" srcOrd="0" destOrd="0" parTransId="{C05429CA-B072-49E7-9260-8987403AFD02}" sibTransId="{4725FE33-F8CA-4FF7-8237-A3FB66EDF1FE}"/>
    <dgm:cxn modelId="{5C395193-B0E8-4553-AD91-B1B6770AF8C8}" type="presOf" srcId="{C5F75E16-CE47-4020-BADA-3F471F6EEAC3}" destId="{1D7CB812-4EB0-42F7-A5D8-474774A688E4}" srcOrd="0" destOrd="0" presId="urn:microsoft.com/office/officeart/2018/2/layout/IconLabelList"/>
    <dgm:cxn modelId="{EBF8E395-D108-4775-BC94-35312B493062}" srcId="{12C7EF64-1E38-4E6B-839C-523AE7C5655C}" destId="{D17EFF77-47B2-4A83-AF5B-FAEE7AD2DBC4}" srcOrd="2" destOrd="0" parTransId="{C242B6D7-73F8-408A-8390-91ED26D74A7E}" sibTransId="{3D02B65A-6AD6-4ACE-A469-DE46448DFB6B}"/>
    <dgm:cxn modelId="{38DEFBBD-2ECE-4ADC-8EBB-90A1129D9A66}" type="presOf" srcId="{6352F7C8-CBFD-45A2-8069-67F90477145A}" destId="{66EBEB77-D6DA-40B7-BE7F-DD4452A5C933}" srcOrd="0" destOrd="0" presId="urn:microsoft.com/office/officeart/2018/2/layout/IconLabelList"/>
    <dgm:cxn modelId="{427A98D9-C75A-4FC6-8342-2E8C4B6ED1B8}" srcId="{12C7EF64-1E38-4E6B-839C-523AE7C5655C}" destId="{C5F75E16-CE47-4020-BADA-3F471F6EEAC3}" srcOrd="1" destOrd="0" parTransId="{3D959F47-6A3F-4FA2-AA06-74AF46DB1AB1}" sibTransId="{45D58B00-C9A4-4BFC-965F-24234CFF4367}"/>
    <dgm:cxn modelId="{6298C3F4-B111-4A8D-94E8-20EA077AC124}" type="presOf" srcId="{12C7EF64-1E38-4E6B-839C-523AE7C5655C}" destId="{9B7279D3-E6B2-4D2D-A9CC-17D5186BAAFE}" srcOrd="0" destOrd="0" presId="urn:microsoft.com/office/officeart/2018/2/layout/IconLabelList"/>
    <dgm:cxn modelId="{DF2C866B-20B9-44BF-BADC-63D4033D713D}" type="presParOf" srcId="{9B7279D3-E6B2-4D2D-A9CC-17D5186BAAFE}" destId="{1DB66F95-10FF-41B9-A3BE-D221CC943741}" srcOrd="0" destOrd="0" presId="urn:microsoft.com/office/officeart/2018/2/layout/IconLabelList"/>
    <dgm:cxn modelId="{E7097AC0-8864-4481-ACB8-CDC263784B7A}" type="presParOf" srcId="{1DB66F95-10FF-41B9-A3BE-D221CC943741}" destId="{0B008217-111A-4732-809C-561BA9A628B2}" srcOrd="0" destOrd="0" presId="urn:microsoft.com/office/officeart/2018/2/layout/IconLabelList"/>
    <dgm:cxn modelId="{0C114C50-EC0B-4DF2-9B8B-08A367E02E03}" type="presParOf" srcId="{1DB66F95-10FF-41B9-A3BE-D221CC943741}" destId="{DAB2C12F-D50F-420D-AC8B-A1475A01BD0B}" srcOrd="1" destOrd="0" presId="urn:microsoft.com/office/officeart/2018/2/layout/IconLabelList"/>
    <dgm:cxn modelId="{6ADE60CD-FB74-4982-9A40-5D5CB6326DD2}" type="presParOf" srcId="{1DB66F95-10FF-41B9-A3BE-D221CC943741}" destId="{66EBEB77-D6DA-40B7-BE7F-DD4452A5C933}" srcOrd="2" destOrd="0" presId="urn:microsoft.com/office/officeart/2018/2/layout/IconLabelList"/>
    <dgm:cxn modelId="{0FCBA746-46BB-4DFC-9641-58C5F3F6E46A}" type="presParOf" srcId="{9B7279D3-E6B2-4D2D-A9CC-17D5186BAAFE}" destId="{4960E295-B016-41A4-9B53-2C32EEB2D47A}" srcOrd="1" destOrd="0" presId="urn:microsoft.com/office/officeart/2018/2/layout/IconLabelList"/>
    <dgm:cxn modelId="{BB660EFC-17CE-4A8C-8781-CBB11ED65621}" type="presParOf" srcId="{9B7279D3-E6B2-4D2D-A9CC-17D5186BAAFE}" destId="{52C5FCA8-4B42-4D39-8D33-03B0A20B603C}" srcOrd="2" destOrd="0" presId="urn:microsoft.com/office/officeart/2018/2/layout/IconLabelList"/>
    <dgm:cxn modelId="{76F5C7B1-6ACA-4583-81D6-284A2C607FA3}" type="presParOf" srcId="{52C5FCA8-4B42-4D39-8D33-03B0A20B603C}" destId="{C95B9D34-40CA-4EF9-B36F-9F1EBBDEF955}" srcOrd="0" destOrd="0" presId="urn:microsoft.com/office/officeart/2018/2/layout/IconLabelList"/>
    <dgm:cxn modelId="{B4253EFB-3CC9-4D5A-A795-3B8E6F9C9E77}" type="presParOf" srcId="{52C5FCA8-4B42-4D39-8D33-03B0A20B603C}" destId="{7D8BBB0E-5FBB-4AE6-96C4-9C0C0F0A1DBA}" srcOrd="1" destOrd="0" presId="urn:microsoft.com/office/officeart/2018/2/layout/IconLabelList"/>
    <dgm:cxn modelId="{775EB1A9-F595-40B4-9FB0-E7EBC4AF19F2}" type="presParOf" srcId="{52C5FCA8-4B42-4D39-8D33-03B0A20B603C}" destId="{1D7CB812-4EB0-42F7-A5D8-474774A688E4}" srcOrd="2" destOrd="0" presId="urn:microsoft.com/office/officeart/2018/2/layout/IconLabelList"/>
    <dgm:cxn modelId="{F335EC98-4D9F-46D0-A9D7-8F6F2BBDFD14}" type="presParOf" srcId="{9B7279D3-E6B2-4D2D-A9CC-17D5186BAAFE}" destId="{92FFC656-2F45-4692-AF93-A515180EB0B0}" srcOrd="3" destOrd="0" presId="urn:microsoft.com/office/officeart/2018/2/layout/IconLabelList"/>
    <dgm:cxn modelId="{1C4A72C1-C380-4EA5-8FA1-E8F99C8842F0}" type="presParOf" srcId="{9B7279D3-E6B2-4D2D-A9CC-17D5186BAAFE}" destId="{207BF749-4ADB-4B72-B4F0-D6DAF288DA34}" srcOrd="4" destOrd="0" presId="urn:microsoft.com/office/officeart/2018/2/layout/IconLabelList"/>
    <dgm:cxn modelId="{C19E3B28-B7DA-40FA-9252-7D167012AE92}" type="presParOf" srcId="{207BF749-4ADB-4B72-B4F0-D6DAF288DA34}" destId="{25B1A91D-484C-4220-8BDF-C5B72A844292}" srcOrd="0" destOrd="0" presId="urn:microsoft.com/office/officeart/2018/2/layout/IconLabelList"/>
    <dgm:cxn modelId="{2B7D7EF0-B11C-4D0D-9FC1-F149035D6550}" type="presParOf" srcId="{207BF749-4ADB-4B72-B4F0-D6DAF288DA34}" destId="{104BBBE2-2EFA-4A95-B827-77394AE6B1E2}" srcOrd="1" destOrd="0" presId="urn:microsoft.com/office/officeart/2018/2/layout/IconLabelList"/>
    <dgm:cxn modelId="{BBC4919C-3703-420A-A9FA-8701113D1B30}" type="presParOf" srcId="{207BF749-4ADB-4B72-B4F0-D6DAF288DA34}" destId="{D9061F16-4302-41C1-B985-4A176034A95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1E8D62-225F-4B78-9352-8B6E15E3B1F3}" type="doc">
      <dgm:prSet loTypeId="urn:microsoft.com/office/officeart/2018/2/layout/IconLabelList" loCatId="icon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6A8BC09-36BC-4640-A204-7E2BB53B6E8F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400" dirty="0"/>
            <a:t>Optimize fleet distribution during peak hours.</a:t>
          </a:r>
        </a:p>
      </dgm:t>
    </dgm:pt>
    <dgm:pt modelId="{666DD7F4-DAFC-4B66-9BE8-4501F14154D3}" type="parTrans" cxnId="{78A94C19-6D92-46D8-8F06-883123DA9D89}">
      <dgm:prSet/>
      <dgm:spPr/>
      <dgm:t>
        <a:bodyPr/>
        <a:lstStyle/>
        <a:p>
          <a:pPr algn="ctr"/>
          <a:endParaRPr lang="en-US"/>
        </a:p>
      </dgm:t>
    </dgm:pt>
    <dgm:pt modelId="{C3292A2D-3CB2-46C1-A5A3-34A2B186D623}" type="sibTrans" cxnId="{78A94C19-6D92-46D8-8F06-883123DA9D89}">
      <dgm:prSet phldrT="1" phldr="0"/>
      <dgm:spPr/>
      <dgm:t>
        <a:bodyPr/>
        <a:lstStyle/>
        <a:p>
          <a:pPr algn="ctr"/>
          <a:endParaRPr lang="en-US"/>
        </a:p>
      </dgm:t>
    </dgm:pt>
    <dgm:pt modelId="{A7452044-AFC4-4205-96D7-D82EEED1C41A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400" dirty="0"/>
            <a:t>Implement targeted marketing in high-demand zones.</a:t>
          </a:r>
        </a:p>
      </dgm:t>
    </dgm:pt>
    <dgm:pt modelId="{127CC797-75A9-41A3-A68B-9AF630E2E43F}" type="parTrans" cxnId="{66D8017A-ED38-40D0-BFF0-1AF503815779}">
      <dgm:prSet/>
      <dgm:spPr/>
      <dgm:t>
        <a:bodyPr/>
        <a:lstStyle/>
        <a:p>
          <a:pPr algn="ctr"/>
          <a:endParaRPr lang="en-US"/>
        </a:p>
      </dgm:t>
    </dgm:pt>
    <dgm:pt modelId="{3F9AEECB-7CF3-481A-A5F0-BF3CBE6AF9EC}" type="sibTrans" cxnId="{66D8017A-ED38-40D0-BFF0-1AF503815779}">
      <dgm:prSet phldrT="2" phldr="0"/>
      <dgm:spPr/>
      <dgm:t>
        <a:bodyPr/>
        <a:lstStyle/>
        <a:p>
          <a:pPr algn="ctr"/>
          <a:endParaRPr lang="en-US"/>
        </a:p>
      </dgm:t>
    </dgm:pt>
    <dgm:pt modelId="{1BD3A867-6EB3-4B71-A06E-AD18D4EDBA8D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400" dirty="0"/>
            <a:t>Expand service coverage in areas with growing demand.</a:t>
          </a:r>
        </a:p>
      </dgm:t>
    </dgm:pt>
    <dgm:pt modelId="{EA1A4FEA-4FDB-4A38-A084-8DF72254AE14}" type="parTrans" cxnId="{BF8DFAEE-E7B1-4C5F-B306-680655F6C8EA}">
      <dgm:prSet/>
      <dgm:spPr/>
      <dgm:t>
        <a:bodyPr/>
        <a:lstStyle/>
        <a:p>
          <a:pPr algn="ctr"/>
          <a:endParaRPr lang="en-US"/>
        </a:p>
      </dgm:t>
    </dgm:pt>
    <dgm:pt modelId="{794C2A24-BB5E-4815-8DD1-798D914602D1}" type="sibTrans" cxnId="{BF8DFAEE-E7B1-4C5F-B306-680655F6C8EA}">
      <dgm:prSet phldrT="3" phldr="0"/>
      <dgm:spPr/>
      <dgm:t>
        <a:bodyPr/>
        <a:lstStyle/>
        <a:p>
          <a:pPr algn="ctr"/>
          <a:endParaRPr lang="en-US"/>
        </a:p>
      </dgm:t>
    </dgm:pt>
    <dgm:pt modelId="{789F6404-CFF4-41E5-9637-1BF6FC49F093}" type="pres">
      <dgm:prSet presAssocID="{F91E8D62-225F-4B78-9352-8B6E15E3B1F3}" presName="root" presStyleCnt="0">
        <dgm:presLayoutVars>
          <dgm:dir/>
          <dgm:resizeHandles val="exact"/>
        </dgm:presLayoutVars>
      </dgm:prSet>
      <dgm:spPr/>
    </dgm:pt>
    <dgm:pt modelId="{9D045E8F-CC2E-423D-9BE0-3CAEF99291CD}" type="pres">
      <dgm:prSet presAssocID="{36A8BC09-36BC-4640-A204-7E2BB53B6E8F}" presName="compNode" presStyleCnt="0"/>
      <dgm:spPr/>
    </dgm:pt>
    <dgm:pt modelId="{3D547590-A7A0-4758-ADA0-E3A7D1765024}" type="pres">
      <dgm:prSet presAssocID="{36A8BC09-36BC-4640-A204-7E2BB53B6E8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7FD29CB5-75ED-424C-A8B3-FFE687CFDF7F}" type="pres">
      <dgm:prSet presAssocID="{36A8BC09-36BC-4640-A204-7E2BB53B6E8F}" presName="spaceRect" presStyleCnt="0"/>
      <dgm:spPr/>
    </dgm:pt>
    <dgm:pt modelId="{C5044EC4-874B-4617-B268-D992C72E3199}" type="pres">
      <dgm:prSet presAssocID="{36A8BC09-36BC-4640-A204-7E2BB53B6E8F}" presName="textRect" presStyleLbl="revTx" presStyleIdx="0" presStyleCnt="3">
        <dgm:presLayoutVars>
          <dgm:chMax val="1"/>
          <dgm:chPref val="1"/>
        </dgm:presLayoutVars>
      </dgm:prSet>
      <dgm:spPr/>
    </dgm:pt>
    <dgm:pt modelId="{FBF552DB-7CC2-4BE8-93E9-D1A964952FC2}" type="pres">
      <dgm:prSet presAssocID="{C3292A2D-3CB2-46C1-A5A3-34A2B186D623}" presName="sibTrans" presStyleCnt="0"/>
      <dgm:spPr/>
    </dgm:pt>
    <dgm:pt modelId="{B0D8F8DE-ED91-4D64-B3BD-FA8E76D5E3F3}" type="pres">
      <dgm:prSet presAssocID="{A7452044-AFC4-4205-96D7-D82EEED1C41A}" presName="compNode" presStyleCnt="0"/>
      <dgm:spPr/>
    </dgm:pt>
    <dgm:pt modelId="{4C4AB156-BED9-438A-8BA7-17CC575432F1}" type="pres">
      <dgm:prSet presAssocID="{A7452044-AFC4-4205-96D7-D82EEED1C4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3EB546AB-478B-463E-A32F-38B41E90BA55}" type="pres">
      <dgm:prSet presAssocID="{A7452044-AFC4-4205-96D7-D82EEED1C41A}" presName="spaceRect" presStyleCnt="0"/>
      <dgm:spPr/>
    </dgm:pt>
    <dgm:pt modelId="{A34C3F8D-1E71-43EE-8377-3EC3E23C7E02}" type="pres">
      <dgm:prSet presAssocID="{A7452044-AFC4-4205-96D7-D82EEED1C41A}" presName="textRect" presStyleLbl="revTx" presStyleIdx="1" presStyleCnt="3">
        <dgm:presLayoutVars>
          <dgm:chMax val="1"/>
          <dgm:chPref val="1"/>
        </dgm:presLayoutVars>
      </dgm:prSet>
      <dgm:spPr/>
    </dgm:pt>
    <dgm:pt modelId="{E400E93D-B0BD-430E-9A81-1DF5F8665629}" type="pres">
      <dgm:prSet presAssocID="{3F9AEECB-7CF3-481A-A5F0-BF3CBE6AF9EC}" presName="sibTrans" presStyleCnt="0"/>
      <dgm:spPr/>
    </dgm:pt>
    <dgm:pt modelId="{6FFB2997-C74B-4F29-8DF1-4BCACB6F8D8A}" type="pres">
      <dgm:prSet presAssocID="{1BD3A867-6EB3-4B71-A06E-AD18D4EDBA8D}" presName="compNode" presStyleCnt="0"/>
      <dgm:spPr/>
    </dgm:pt>
    <dgm:pt modelId="{B5C1B21C-884A-4ED1-9C36-8DA994DE1FF2}" type="pres">
      <dgm:prSet presAssocID="{1BD3A867-6EB3-4B71-A06E-AD18D4EDBA8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6D021E61-89CD-473B-9987-425E5D6D6E71}" type="pres">
      <dgm:prSet presAssocID="{1BD3A867-6EB3-4B71-A06E-AD18D4EDBA8D}" presName="spaceRect" presStyleCnt="0"/>
      <dgm:spPr/>
    </dgm:pt>
    <dgm:pt modelId="{B5238970-C6C3-4B28-8E34-D7A1B6F5432F}" type="pres">
      <dgm:prSet presAssocID="{1BD3A867-6EB3-4B71-A06E-AD18D4EDBA8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8A94C19-6D92-46D8-8F06-883123DA9D89}" srcId="{F91E8D62-225F-4B78-9352-8B6E15E3B1F3}" destId="{36A8BC09-36BC-4640-A204-7E2BB53B6E8F}" srcOrd="0" destOrd="0" parTransId="{666DD7F4-DAFC-4B66-9BE8-4501F14154D3}" sibTransId="{C3292A2D-3CB2-46C1-A5A3-34A2B186D623}"/>
    <dgm:cxn modelId="{4059685E-6BB4-4090-9062-33D92D13B8B5}" type="presOf" srcId="{36A8BC09-36BC-4640-A204-7E2BB53B6E8F}" destId="{C5044EC4-874B-4617-B268-D992C72E3199}" srcOrd="0" destOrd="0" presId="urn:microsoft.com/office/officeart/2018/2/layout/IconLabelList"/>
    <dgm:cxn modelId="{66D8017A-ED38-40D0-BFF0-1AF503815779}" srcId="{F91E8D62-225F-4B78-9352-8B6E15E3B1F3}" destId="{A7452044-AFC4-4205-96D7-D82EEED1C41A}" srcOrd="1" destOrd="0" parTransId="{127CC797-75A9-41A3-A68B-9AF630E2E43F}" sibTransId="{3F9AEECB-7CF3-481A-A5F0-BF3CBE6AF9EC}"/>
    <dgm:cxn modelId="{A8E6F996-C389-4198-B6A8-2B48E1D99C6D}" type="presOf" srcId="{1BD3A867-6EB3-4B71-A06E-AD18D4EDBA8D}" destId="{B5238970-C6C3-4B28-8E34-D7A1B6F5432F}" srcOrd="0" destOrd="0" presId="urn:microsoft.com/office/officeart/2018/2/layout/IconLabelList"/>
    <dgm:cxn modelId="{F4E169BD-4FC1-4055-A8D0-E0EA29D45C33}" type="presOf" srcId="{F91E8D62-225F-4B78-9352-8B6E15E3B1F3}" destId="{789F6404-CFF4-41E5-9637-1BF6FC49F093}" srcOrd="0" destOrd="0" presId="urn:microsoft.com/office/officeart/2018/2/layout/IconLabelList"/>
    <dgm:cxn modelId="{15C264EB-CE85-4449-AC51-EEDAB3FD6092}" type="presOf" srcId="{A7452044-AFC4-4205-96D7-D82EEED1C41A}" destId="{A34C3F8D-1E71-43EE-8377-3EC3E23C7E02}" srcOrd="0" destOrd="0" presId="urn:microsoft.com/office/officeart/2018/2/layout/IconLabelList"/>
    <dgm:cxn modelId="{BF8DFAEE-E7B1-4C5F-B306-680655F6C8EA}" srcId="{F91E8D62-225F-4B78-9352-8B6E15E3B1F3}" destId="{1BD3A867-6EB3-4B71-A06E-AD18D4EDBA8D}" srcOrd="2" destOrd="0" parTransId="{EA1A4FEA-4FDB-4A38-A084-8DF72254AE14}" sibTransId="{794C2A24-BB5E-4815-8DD1-798D914602D1}"/>
    <dgm:cxn modelId="{8C31A714-BBB5-47A5-868E-B8DA5806E417}" type="presParOf" srcId="{789F6404-CFF4-41E5-9637-1BF6FC49F093}" destId="{9D045E8F-CC2E-423D-9BE0-3CAEF99291CD}" srcOrd="0" destOrd="0" presId="urn:microsoft.com/office/officeart/2018/2/layout/IconLabelList"/>
    <dgm:cxn modelId="{33A36728-3A00-4D78-A2BE-46EA3C31D5BF}" type="presParOf" srcId="{9D045E8F-CC2E-423D-9BE0-3CAEF99291CD}" destId="{3D547590-A7A0-4758-ADA0-E3A7D1765024}" srcOrd="0" destOrd="0" presId="urn:microsoft.com/office/officeart/2018/2/layout/IconLabelList"/>
    <dgm:cxn modelId="{9892EFA8-13C8-4DB2-B558-D21359881514}" type="presParOf" srcId="{9D045E8F-CC2E-423D-9BE0-3CAEF99291CD}" destId="{7FD29CB5-75ED-424C-A8B3-FFE687CFDF7F}" srcOrd="1" destOrd="0" presId="urn:microsoft.com/office/officeart/2018/2/layout/IconLabelList"/>
    <dgm:cxn modelId="{FBAA5CF8-E321-4AFA-814F-31A1489E3B25}" type="presParOf" srcId="{9D045E8F-CC2E-423D-9BE0-3CAEF99291CD}" destId="{C5044EC4-874B-4617-B268-D992C72E3199}" srcOrd="2" destOrd="0" presId="urn:microsoft.com/office/officeart/2018/2/layout/IconLabelList"/>
    <dgm:cxn modelId="{339F731F-8235-4674-9022-65EF9738FDF9}" type="presParOf" srcId="{789F6404-CFF4-41E5-9637-1BF6FC49F093}" destId="{FBF552DB-7CC2-4BE8-93E9-D1A964952FC2}" srcOrd="1" destOrd="0" presId="urn:microsoft.com/office/officeart/2018/2/layout/IconLabelList"/>
    <dgm:cxn modelId="{0137BA60-A387-48AA-8CB5-4ABBB9D577AE}" type="presParOf" srcId="{789F6404-CFF4-41E5-9637-1BF6FC49F093}" destId="{B0D8F8DE-ED91-4D64-B3BD-FA8E76D5E3F3}" srcOrd="2" destOrd="0" presId="urn:microsoft.com/office/officeart/2018/2/layout/IconLabelList"/>
    <dgm:cxn modelId="{3FCBFC44-16F9-46D9-B6AF-D56DAFF7A961}" type="presParOf" srcId="{B0D8F8DE-ED91-4D64-B3BD-FA8E76D5E3F3}" destId="{4C4AB156-BED9-438A-8BA7-17CC575432F1}" srcOrd="0" destOrd="0" presId="urn:microsoft.com/office/officeart/2018/2/layout/IconLabelList"/>
    <dgm:cxn modelId="{FDE29EA2-8140-40DC-A7C9-E96F329C4993}" type="presParOf" srcId="{B0D8F8DE-ED91-4D64-B3BD-FA8E76D5E3F3}" destId="{3EB546AB-478B-463E-A32F-38B41E90BA55}" srcOrd="1" destOrd="0" presId="urn:microsoft.com/office/officeart/2018/2/layout/IconLabelList"/>
    <dgm:cxn modelId="{B4027C32-E7BF-4CC1-ACB7-D22B2DEEB345}" type="presParOf" srcId="{B0D8F8DE-ED91-4D64-B3BD-FA8E76D5E3F3}" destId="{A34C3F8D-1E71-43EE-8377-3EC3E23C7E02}" srcOrd="2" destOrd="0" presId="urn:microsoft.com/office/officeart/2018/2/layout/IconLabelList"/>
    <dgm:cxn modelId="{53F7936B-FE1C-402C-9B30-696390761B1E}" type="presParOf" srcId="{789F6404-CFF4-41E5-9637-1BF6FC49F093}" destId="{E400E93D-B0BD-430E-9A81-1DF5F8665629}" srcOrd="3" destOrd="0" presId="urn:microsoft.com/office/officeart/2018/2/layout/IconLabelList"/>
    <dgm:cxn modelId="{F8157DAB-AD5E-46F4-8D12-95086445CA0E}" type="presParOf" srcId="{789F6404-CFF4-41E5-9637-1BF6FC49F093}" destId="{6FFB2997-C74B-4F29-8DF1-4BCACB6F8D8A}" srcOrd="4" destOrd="0" presId="urn:microsoft.com/office/officeart/2018/2/layout/IconLabelList"/>
    <dgm:cxn modelId="{8765910D-4889-4FD4-9319-A0B9CACCA201}" type="presParOf" srcId="{6FFB2997-C74B-4F29-8DF1-4BCACB6F8D8A}" destId="{B5C1B21C-884A-4ED1-9C36-8DA994DE1FF2}" srcOrd="0" destOrd="0" presId="urn:microsoft.com/office/officeart/2018/2/layout/IconLabelList"/>
    <dgm:cxn modelId="{E7DB0CE1-CB6D-428D-8B93-B4B497B9940A}" type="presParOf" srcId="{6FFB2997-C74B-4F29-8DF1-4BCACB6F8D8A}" destId="{6D021E61-89CD-473B-9987-425E5D6D6E71}" srcOrd="1" destOrd="0" presId="urn:microsoft.com/office/officeart/2018/2/layout/IconLabelList"/>
    <dgm:cxn modelId="{6266BB15-B799-4A8D-81F8-6BC53DF083AC}" type="presParOf" srcId="{6FFB2997-C74B-4F29-8DF1-4BCACB6F8D8A}" destId="{B5238970-C6C3-4B28-8E34-D7A1B6F5432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525A61-5ABB-464A-B312-043898B28786}" type="doc">
      <dgm:prSet loTypeId="urn:microsoft.com/office/officeart/2018/2/layout/IconLabelList" loCatId="icon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549A413-ADD9-422B-9C85-BA2D69FE440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Key findings highlight opportunities for optimization.</a:t>
          </a:r>
        </a:p>
      </dgm:t>
    </dgm:pt>
    <dgm:pt modelId="{B100ADE8-9FDC-4FDC-9A70-549D7729F2FD}" type="parTrans" cxnId="{3183EADE-20DD-478B-82AE-A28468CC7CC2}">
      <dgm:prSet/>
      <dgm:spPr/>
      <dgm:t>
        <a:bodyPr/>
        <a:lstStyle/>
        <a:p>
          <a:pPr algn="ctr"/>
          <a:endParaRPr lang="en-US"/>
        </a:p>
      </dgm:t>
    </dgm:pt>
    <dgm:pt modelId="{826A50B1-B676-4640-9CE8-80FF0A7E8E64}" type="sibTrans" cxnId="{3183EADE-20DD-478B-82AE-A28468CC7CC2}">
      <dgm:prSet/>
      <dgm:spPr/>
      <dgm:t>
        <a:bodyPr/>
        <a:lstStyle/>
        <a:p>
          <a:pPr algn="ctr"/>
          <a:endParaRPr lang="en-US"/>
        </a:p>
      </dgm:t>
    </dgm:pt>
    <dgm:pt modelId="{8F38B881-FD2B-450D-A7FF-35BD08029F6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Strategic actions can enhance revenue and customer satisfaction.</a:t>
          </a:r>
        </a:p>
      </dgm:t>
    </dgm:pt>
    <dgm:pt modelId="{7AC9DA0F-5354-470A-A1DD-AB51A8A54AF4}" type="parTrans" cxnId="{A84F913C-5371-49ED-B8F8-A94569873A87}">
      <dgm:prSet/>
      <dgm:spPr/>
      <dgm:t>
        <a:bodyPr/>
        <a:lstStyle/>
        <a:p>
          <a:pPr algn="ctr"/>
          <a:endParaRPr lang="en-US"/>
        </a:p>
      </dgm:t>
    </dgm:pt>
    <dgm:pt modelId="{98977396-3AEE-4F2B-8544-0CCB1AAF734A}" type="sibTrans" cxnId="{A84F913C-5371-49ED-B8F8-A94569873A87}">
      <dgm:prSet/>
      <dgm:spPr/>
      <dgm:t>
        <a:bodyPr/>
        <a:lstStyle/>
        <a:p>
          <a:pPr algn="ctr"/>
          <a:endParaRPr lang="en-US"/>
        </a:p>
      </dgm:t>
    </dgm:pt>
    <dgm:pt modelId="{6A8A2267-D495-412B-A254-F8C3F3F8F912}" type="pres">
      <dgm:prSet presAssocID="{7B525A61-5ABB-464A-B312-043898B28786}" presName="root" presStyleCnt="0">
        <dgm:presLayoutVars>
          <dgm:dir/>
          <dgm:resizeHandles val="exact"/>
        </dgm:presLayoutVars>
      </dgm:prSet>
      <dgm:spPr/>
    </dgm:pt>
    <dgm:pt modelId="{30B022F9-C442-462D-9BEC-FFD4F1C63BFE}" type="pres">
      <dgm:prSet presAssocID="{B549A413-ADD9-422B-9C85-BA2D69FE4403}" presName="compNode" presStyleCnt="0"/>
      <dgm:spPr/>
    </dgm:pt>
    <dgm:pt modelId="{E647902A-A110-46DE-95E9-F83ABF4A3AE2}" type="pres">
      <dgm:prSet presAssocID="{B549A413-ADD9-422B-9C85-BA2D69FE440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0BB28AE1-F009-4C68-8308-396FF3FBA938}" type="pres">
      <dgm:prSet presAssocID="{B549A413-ADD9-422B-9C85-BA2D69FE4403}" presName="spaceRect" presStyleCnt="0"/>
      <dgm:spPr/>
    </dgm:pt>
    <dgm:pt modelId="{FF4C8A9B-BF77-4B7E-B635-D45C64F77FA1}" type="pres">
      <dgm:prSet presAssocID="{B549A413-ADD9-422B-9C85-BA2D69FE4403}" presName="textRect" presStyleLbl="revTx" presStyleIdx="0" presStyleCnt="2" custScaleY="109011">
        <dgm:presLayoutVars>
          <dgm:chMax val="1"/>
          <dgm:chPref val="1"/>
        </dgm:presLayoutVars>
      </dgm:prSet>
      <dgm:spPr/>
    </dgm:pt>
    <dgm:pt modelId="{A3EC3C4B-8B4E-47A3-BD69-CB7200CAD1C4}" type="pres">
      <dgm:prSet presAssocID="{826A50B1-B676-4640-9CE8-80FF0A7E8E64}" presName="sibTrans" presStyleCnt="0"/>
      <dgm:spPr/>
    </dgm:pt>
    <dgm:pt modelId="{8657867F-ABDD-466B-B090-C4AA4630ED83}" type="pres">
      <dgm:prSet presAssocID="{8F38B881-FD2B-450D-A7FF-35BD08029F6E}" presName="compNode" presStyleCnt="0"/>
      <dgm:spPr/>
    </dgm:pt>
    <dgm:pt modelId="{3137FCD7-8469-4212-8814-360153C3301B}" type="pres">
      <dgm:prSet presAssocID="{8F38B881-FD2B-450D-A7FF-35BD08029F6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778D1835-47E0-4E88-B9C8-CD581B9EF11B}" type="pres">
      <dgm:prSet presAssocID="{8F38B881-FD2B-450D-A7FF-35BD08029F6E}" presName="spaceRect" presStyleCnt="0"/>
      <dgm:spPr/>
    </dgm:pt>
    <dgm:pt modelId="{D1BD293B-4ED8-4838-97F2-538029C15EC3}" type="pres">
      <dgm:prSet presAssocID="{8F38B881-FD2B-450D-A7FF-35BD08029F6E}" presName="textRect" presStyleLbl="revTx" presStyleIdx="1" presStyleCnt="2" custScaleY="150294">
        <dgm:presLayoutVars>
          <dgm:chMax val="1"/>
          <dgm:chPref val="1"/>
        </dgm:presLayoutVars>
      </dgm:prSet>
      <dgm:spPr/>
    </dgm:pt>
  </dgm:ptLst>
  <dgm:cxnLst>
    <dgm:cxn modelId="{88E2E524-0FD2-4E7E-B804-684C29F2F1C4}" type="presOf" srcId="{B549A413-ADD9-422B-9C85-BA2D69FE4403}" destId="{FF4C8A9B-BF77-4B7E-B635-D45C64F77FA1}" srcOrd="0" destOrd="0" presId="urn:microsoft.com/office/officeart/2018/2/layout/IconLabelList"/>
    <dgm:cxn modelId="{A84F913C-5371-49ED-B8F8-A94569873A87}" srcId="{7B525A61-5ABB-464A-B312-043898B28786}" destId="{8F38B881-FD2B-450D-A7FF-35BD08029F6E}" srcOrd="1" destOrd="0" parTransId="{7AC9DA0F-5354-470A-A1DD-AB51A8A54AF4}" sibTransId="{98977396-3AEE-4F2B-8544-0CCB1AAF734A}"/>
    <dgm:cxn modelId="{75E74D3E-CAD9-4A28-9402-72739C57BAC2}" type="presOf" srcId="{7B525A61-5ABB-464A-B312-043898B28786}" destId="{6A8A2267-D495-412B-A254-F8C3F3F8F912}" srcOrd="0" destOrd="0" presId="urn:microsoft.com/office/officeart/2018/2/layout/IconLabelList"/>
    <dgm:cxn modelId="{55B4AC4D-CCBE-43FB-A2F9-68E1DD9D4C7A}" type="presOf" srcId="{8F38B881-FD2B-450D-A7FF-35BD08029F6E}" destId="{D1BD293B-4ED8-4838-97F2-538029C15EC3}" srcOrd="0" destOrd="0" presId="urn:microsoft.com/office/officeart/2018/2/layout/IconLabelList"/>
    <dgm:cxn modelId="{3183EADE-20DD-478B-82AE-A28468CC7CC2}" srcId="{7B525A61-5ABB-464A-B312-043898B28786}" destId="{B549A413-ADD9-422B-9C85-BA2D69FE4403}" srcOrd="0" destOrd="0" parTransId="{B100ADE8-9FDC-4FDC-9A70-549D7729F2FD}" sibTransId="{826A50B1-B676-4640-9CE8-80FF0A7E8E64}"/>
    <dgm:cxn modelId="{D6B22280-5E65-4654-BBAA-DFD5F54E9E19}" type="presParOf" srcId="{6A8A2267-D495-412B-A254-F8C3F3F8F912}" destId="{30B022F9-C442-462D-9BEC-FFD4F1C63BFE}" srcOrd="0" destOrd="0" presId="urn:microsoft.com/office/officeart/2018/2/layout/IconLabelList"/>
    <dgm:cxn modelId="{FAC56AD0-F4C1-479C-A2E6-4DBDCA74FD82}" type="presParOf" srcId="{30B022F9-C442-462D-9BEC-FFD4F1C63BFE}" destId="{E647902A-A110-46DE-95E9-F83ABF4A3AE2}" srcOrd="0" destOrd="0" presId="urn:microsoft.com/office/officeart/2018/2/layout/IconLabelList"/>
    <dgm:cxn modelId="{BFF53FE1-1C4D-4870-8CA4-C729270791CD}" type="presParOf" srcId="{30B022F9-C442-462D-9BEC-FFD4F1C63BFE}" destId="{0BB28AE1-F009-4C68-8308-396FF3FBA938}" srcOrd="1" destOrd="0" presId="urn:microsoft.com/office/officeart/2018/2/layout/IconLabelList"/>
    <dgm:cxn modelId="{7D626BDF-71C4-4ECF-A717-7BCC3BE9FA09}" type="presParOf" srcId="{30B022F9-C442-462D-9BEC-FFD4F1C63BFE}" destId="{FF4C8A9B-BF77-4B7E-B635-D45C64F77FA1}" srcOrd="2" destOrd="0" presId="urn:microsoft.com/office/officeart/2018/2/layout/IconLabelList"/>
    <dgm:cxn modelId="{E4BDC4CA-8300-4051-AD0D-1E5525E08DAD}" type="presParOf" srcId="{6A8A2267-D495-412B-A254-F8C3F3F8F912}" destId="{A3EC3C4B-8B4E-47A3-BD69-CB7200CAD1C4}" srcOrd="1" destOrd="0" presId="urn:microsoft.com/office/officeart/2018/2/layout/IconLabelList"/>
    <dgm:cxn modelId="{ACF8F36D-90DA-4B8E-9440-9218E8AE697D}" type="presParOf" srcId="{6A8A2267-D495-412B-A254-F8C3F3F8F912}" destId="{8657867F-ABDD-466B-B090-C4AA4630ED83}" srcOrd="2" destOrd="0" presId="urn:microsoft.com/office/officeart/2018/2/layout/IconLabelList"/>
    <dgm:cxn modelId="{E2506176-6C92-431D-B5CD-C4896E3C32F6}" type="presParOf" srcId="{8657867F-ABDD-466B-B090-C4AA4630ED83}" destId="{3137FCD7-8469-4212-8814-360153C3301B}" srcOrd="0" destOrd="0" presId="urn:microsoft.com/office/officeart/2018/2/layout/IconLabelList"/>
    <dgm:cxn modelId="{8B390CF6-25CE-4847-97E4-28925A4CBC84}" type="presParOf" srcId="{8657867F-ABDD-466B-B090-C4AA4630ED83}" destId="{778D1835-47E0-4E88-B9C8-CD581B9EF11B}" srcOrd="1" destOrd="0" presId="urn:microsoft.com/office/officeart/2018/2/layout/IconLabelList"/>
    <dgm:cxn modelId="{C6D300D7-924B-451C-BF52-342CAB0BC55E}" type="presParOf" srcId="{8657867F-ABDD-466B-B090-C4AA4630ED83}" destId="{D1BD293B-4ED8-4838-97F2-538029C15EC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B525A61-5ABB-464A-B312-043898B28786}" type="doc">
      <dgm:prSet loTypeId="urn:microsoft.com/office/officeart/2018/2/layout/IconLabelList" loCatId="icon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32201AF-0F9B-4910-8493-F217522875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Questions and feedback are welcome</a:t>
          </a:r>
          <a:r>
            <a:rPr lang="en-US" sz="1500" dirty="0"/>
            <a:t>.</a:t>
          </a:r>
        </a:p>
      </dgm:t>
    </dgm:pt>
    <dgm:pt modelId="{7E75DA71-D403-4FEB-ABEC-B807B135E893}" type="parTrans" cxnId="{316F69F7-852C-4FD9-B33A-476672F45DA3}">
      <dgm:prSet/>
      <dgm:spPr/>
      <dgm:t>
        <a:bodyPr/>
        <a:lstStyle/>
        <a:p>
          <a:pPr algn="ctr"/>
          <a:endParaRPr lang="en-US"/>
        </a:p>
      </dgm:t>
    </dgm:pt>
    <dgm:pt modelId="{C8F5AE3E-C5B2-48FB-8660-0F0F51EC9482}" type="sibTrans" cxnId="{316F69F7-852C-4FD9-B33A-476672F45DA3}">
      <dgm:prSet/>
      <dgm:spPr/>
      <dgm:t>
        <a:bodyPr/>
        <a:lstStyle/>
        <a:p>
          <a:pPr algn="ctr"/>
          <a:endParaRPr lang="en-US"/>
        </a:p>
      </dgm:t>
    </dgm:pt>
    <dgm:pt modelId="{6A8A2267-D495-412B-A254-F8C3F3F8F912}" type="pres">
      <dgm:prSet presAssocID="{7B525A61-5ABB-464A-B312-043898B28786}" presName="root" presStyleCnt="0">
        <dgm:presLayoutVars>
          <dgm:dir/>
          <dgm:resizeHandles val="exact"/>
        </dgm:presLayoutVars>
      </dgm:prSet>
      <dgm:spPr/>
    </dgm:pt>
    <dgm:pt modelId="{789A4670-896B-4539-AA8A-4A8123A7E7DD}" type="pres">
      <dgm:prSet presAssocID="{032201AF-0F9B-4910-8493-F21752287555}" presName="compNode" presStyleCnt="0"/>
      <dgm:spPr/>
    </dgm:pt>
    <dgm:pt modelId="{F7AD127C-04E3-4C48-B8EE-CE990EDFACF9}" type="pres">
      <dgm:prSet presAssocID="{032201AF-0F9B-4910-8493-F21752287555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8E0948F9-7A15-4899-ADF7-01E637DAB3F6}" type="pres">
      <dgm:prSet presAssocID="{032201AF-0F9B-4910-8493-F21752287555}" presName="spaceRect" presStyleCnt="0"/>
      <dgm:spPr/>
    </dgm:pt>
    <dgm:pt modelId="{4A77BCEF-19B9-457E-B842-5DE137185E1D}" type="pres">
      <dgm:prSet presAssocID="{032201AF-0F9B-4910-8493-F21752287555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75E74D3E-CAD9-4A28-9402-72739C57BAC2}" type="presOf" srcId="{7B525A61-5ABB-464A-B312-043898B28786}" destId="{6A8A2267-D495-412B-A254-F8C3F3F8F912}" srcOrd="0" destOrd="0" presId="urn:microsoft.com/office/officeart/2018/2/layout/IconLabelList"/>
    <dgm:cxn modelId="{66E2465E-5AEA-4A62-92F8-0FDA53492A38}" type="presOf" srcId="{032201AF-0F9B-4910-8493-F21752287555}" destId="{4A77BCEF-19B9-457E-B842-5DE137185E1D}" srcOrd="0" destOrd="0" presId="urn:microsoft.com/office/officeart/2018/2/layout/IconLabelList"/>
    <dgm:cxn modelId="{316F69F7-852C-4FD9-B33A-476672F45DA3}" srcId="{7B525A61-5ABB-464A-B312-043898B28786}" destId="{032201AF-0F9B-4910-8493-F21752287555}" srcOrd="0" destOrd="0" parTransId="{7E75DA71-D403-4FEB-ABEC-B807B135E893}" sibTransId="{C8F5AE3E-C5B2-48FB-8660-0F0F51EC9482}"/>
    <dgm:cxn modelId="{2B26298E-6850-4748-B0A5-79B2C8DE6872}" type="presParOf" srcId="{6A8A2267-D495-412B-A254-F8C3F3F8F912}" destId="{789A4670-896B-4539-AA8A-4A8123A7E7DD}" srcOrd="0" destOrd="0" presId="urn:microsoft.com/office/officeart/2018/2/layout/IconLabelList"/>
    <dgm:cxn modelId="{100C3E3F-5354-45A9-AA11-D2D30A54578A}" type="presParOf" srcId="{789A4670-896B-4539-AA8A-4A8123A7E7DD}" destId="{F7AD127C-04E3-4C48-B8EE-CE990EDFACF9}" srcOrd="0" destOrd="0" presId="urn:microsoft.com/office/officeart/2018/2/layout/IconLabelList"/>
    <dgm:cxn modelId="{C5B7CBB3-16FB-42FA-AA37-C70F3279C29A}" type="presParOf" srcId="{789A4670-896B-4539-AA8A-4A8123A7E7DD}" destId="{8E0948F9-7A15-4899-ADF7-01E637DAB3F6}" srcOrd="1" destOrd="0" presId="urn:microsoft.com/office/officeart/2018/2/layout/IconLabelList"/>
    <dgm:cxn modelId="{21565D34-800E-4B71-B2CB-EB3132B3AE7B}" type="presParOf" srcId="{789A4670-896B-4539-AA8A-4A8123A7E7DD}" destId="{4A77BCEF-19B9-457E-B842-5DE137185E1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C3D71-21D9-4F34-9E26-9A432BB175C8}">
      <dsp:nvSpPr>
        <dsp:cNvPr id="0" name=""/>
        <dsp:cNvSpPr/>
      </dsp:nvSpPr>
      <dsp:spPr>
        <a:xfrm>
          <a:off x="852581" y="110162"/>
          <a:ext cx="637558" cy="6375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BB6546-C3F2-4AC6-91D2-405DD5B84BDF}">
      <dsp:nvSpPr>
        <dsp:cNvPr id="0" name=""/>
        <dsp:cNvSpPr/>
      </dsp:nvSpPr>
      <dsp:spPr>
        <a:xfrm>
          <a:off x="462962" y="1025440"/>
          <a:ext cx="1416796" cy="86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First invented by Travis Kalanick and Garrett camp in the year 2009</a:t>
          </a:r>
          <a:r>
            <a:rPr lang="en-US" sz="1200" kern="1200" dirty="0"/>
            <a:t>.</a:t>
          </a:r>
        </a:p>
      </dsp:txBody>
      <dsp:txXfrm>
        <a:off x="462962" y="1025440"/>
        <a:ext cx="1416796" cy="863360"/>
      </dsp:txXfrm>
    </dsp:sp>
    <dsp:sp modelId="{A7713A5C-44D1-4F55-9EB5-3EE8C5F96C64}">
      <dsp:nvSpPr>
        <dsp:cNvPr id="0" name=""/>
        <dsp:cNvSpPr/>
      </dsp:nvSpPr>
      <dsp:spPr>
        <a:xfrm>
          <a:off x="2517317" y="110162"/>
          <a:ext cx="637558" cy="6375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7F99B6-DD1F-4E81-BDB4-A67A6B1DD935}">
      <dsp:nvSpPr>
        <dsp:cNvPr id="0" name=""/>
        <dsp:cNvSpPr/>
      </dsp:nvSpPr>
      <dsp:spPr>
        <a:xfrm>
          <a:off x="2127698" y="1025440"/>
          <a:ext cx="1416796" cy="86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Uber operates in over 10,000 cities across 70+ countries.</a:t>
          </a:r>
        </a:p>
      </dsp:txBody>
      <dsp:txXfrm>
        <a:off x="2127698" y="1025440"/>
        <a:ext cx="1416796" cy="863360"/>
      </dsp:txXfrm>
    </dsp:sp>
    <dsp:sp modelId="{885C665B-423E-475C-8077-3D9EB2315DE0}">
      <dsp:nvSpPr>
        <dsp:cNvPr id="0" name=""/>
        <dsp:cNvSpPr/>
      </dsp:nvSpPr>
      <dsp:spPr>
        <a:xfrm>
          <a:off x="852581" y="2243000"/>
          <a:ext cx="637558" cy="6375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35249F-C412-4D4D-B381-95E9AC816527}">
      <dsp:nvSpPr>
        <dsp:cNvPr id="0" name=""/>
        <dsp:cNvSpPr/>
      </dsp:nvSpPr>
      <dsp:spPr>
        <a:xfrm>
          <a:off x="462962" y="3158279"/>
          <a:ext cx="1416796" cy="86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longest recorded Uber ride was a 2,256-mile journey from North Carolina to California.</a:t>
          </a:r>
        </a:p>
      </dsp:txBody>
      <dsp:txXfrm>
        <a:off x="462962" y="3158279"/>
        <a:ext cx="1416796" cy="863360"/>
      </dsp:txXfrm>
    </dsp:sp>
    <dsp:sp modelId="{973831E3-CB16-45E3-818B-D7184B9ED77A}">
      <dsp:nvSpPr>
        <dsp:cNvPr id="0" name=""/>
        <dsp:cNvSpPr/>
      </dsp:nvSpPr>
      <dsp:spPr>
        <a:xfrm>
          <a:off x="2517317" y="2243000"/>
          <a:ext cx="637558" cy="6375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1495CD-05A9-40C5-8333-E55AB5141FC8}">
      <dsp:nvSpPr>
        <dsp:cNvPr id="0" name=""/>
        <dsp:cNvSpPr/>
      </dsp:nvSpPr>
      <dsp:spPr>
        <a:xfrm>
          <a:off x="2127698" y="3158279"/>
          <a:ext cx="1416796" cy="86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 2023, Uber achieved a net income of $1.89 billion</a:t>
          </a:r>
        </a:p>
      </dsp:txBody>
      <dsp:txXfrm>
        <a:off x="2127698" y="3158279"/>
        <a:ext cx="1416796" cy="863360"/>
      </dsp:txXfrm>
    </dsp:sp>
    <dsp:sp modelId="{B247591F-581B-426A-B4DC-F57D9195378F}">
      <dsp:nvSpPr>
        <dsp:cNvPr id="0" name=""/>
        <dsp:cNvSpPr/>
      </dsp:nvSpPr>
      <dsp:spPr>
        <a:xfrm>
          <a:off x="1684949" y="4375839"/>
          <a:ext cx="637558" cy="63755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10DAFE-8E14-4816-A4CE-BB0944C1D1B9}">
      <dsp:nvSpPr>
        <dsp:cNvPr id="0" name=""/>
        <dsp:cNvSpPr/>
      </dsp:nvSpPr>
      <dsp:spPr>
        <a:xfrm>
          <a:off x="1295330" y="5059331"/>
          <a:ext cx="1416796" cy="132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First invented by Travis Kalanick and Garrett Camp in the year 2009</a:t>
          </a:r>
          <a:r>
            <a:rPr lang="en-US" sz="1400" b="1" kern="1200" dirty="0"/>
            <a:t>lanick</a:t>
          </a:r>
          <a:r>
            <a:rPr lang="en-US" sz="1400" kern="1200" dirty="0"/>
            <a:t> and </a:t>
          </a:r>
          <a:r>
            <a:rPr lang="en-US" sz="1400" b="1" kern="1200" dirty="0"/>
            <a:t>Garrett Camp</a:t>
          </a:r>
          <a:endParaRPr lang="en-US" sz="1400" kern="1200" dirty="0"/>
        </a:p>
      </dsp:txBody>
      <dsp:txXfrm>
        <a:off x="1295330" y="5059331"/>
        <a:ext cx="1416796" cy="13269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DA992-C3BF-461F-BE8E-DA98102E04E0}">
      <dsp:nvSpPr>
        <dsp:cNvPr id="0" name=""/>
        <dsp:cNvSpPr/>
      </dsp:nvSpPr>
      <dsp:spPr>
        <a:xfrm>
          <a:off x="545875" y="970086"/>
          <a:ext cx="842840" cy="8428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5DD379-AC66-4389-90FE-BBD271C9FE02}">
      <dsp:nvSpPr>
        <dsp:cNvPr id="0" name=""/>
        <dsp:cNvSpPr/>
      </dsp:nvSpPr>
      <dsp:spPr>
        <a:xfrm>
          <a:off x="22846" y="2042652"/>
          <a:ext cx="18729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 clean and preprocess the Uber rides dataset.</a:t>
          </a:r>
        </a:p>
      </dsp:txBody>
      <dsp:txXfrm>
        <a:off x="22846" y="2042652"/>
        <a:ext cx="1872979" cy="720000"/>
      </dsp:txXfrm>
    </dsp:sp>
    <dsp:sp modelId="{0EBF5DB3-F5D4-4D10-836A-87AFC37A1E7A}">
      <dsp:nvSpPr>
        <dsp:cNvPr id="0" name=""/>
        <dsp:cNvSpPr/>
      </dsp:nvSpPr>
      <dsp:spPr>
        <a:xfrm>
          <a:off x="2746626" y="970086"/>
          <a:ext cx="842840" cy="8428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74879E-C392-4D7B-BB34-F6978B369AD8}">
      <dsp:nvSpPr>
        <dsp:cNvPr id="0" name=""/>
        <dsp:cNvSpPr/>
      </dsp:nvSpPr>
      <dsp:spPr>
        <a:xfrm>
          <a:off x="2187954" y="2042652"/>
          <a:ext cx="18729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 analyze ride durations, fares, and other variables.</a:t>
          </a:r>
        </a:p>
      </dsp:txBody>
      <dsp:txXfrm>
        <a:off x="2187954" y="2042652"/>
        <a:ext cx="1872979" cy="720000"/>
      </dsp:txXfrm>
    </dsp:sp>
    <dsp:sp modelId="{BCDF9C5A-6B55-4433-9D31-FEA491508A1A}">
      <dsp:nvSpPr>
        <dsp:cNvPr id="0" name=""/>
        <dsp:cNvSpPr/>
      </dsp:nvSpPr>
      <dsp:spPr>
        <a:xfrm>
          <a:off x="545875" y="3378496"/>
          <a:ext cx="842840" cy="8428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8FA568-45A1-470E-A4A3-AA3D7141A113}">
      <dsp:nvSpPr>
        <dsp:cNvPr id="0" name=""/>
        <dsp:cNvSpPr/>
      </dsp:nvSpPr>
      <dsp:spPr>
        <a:xfrm>
          <a:off x="30806" y="4598662"/>
          <a:ext cx="18729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 build a linear regression model for fare prediction.</a:t>
          </a:r>
        </a:p>
      </dsp:txBody>
      <dsp:txXfrm>
        <a:off x="30806" y="4598662"/>
        <a:ext cx="1872979" cy="720000"/>
      </dsp:txXfrm>
    </dsp:sp>
    <dsp:sp modelId="{90375E85-1EC3-42D3-8EA6-C4B1A5AB2B24}">
      <dsp:nvSpPr>
        <dsp:cNvPr id="0" name=""/>
        <dsp:cNvSpPr/>
      </dsp:nvSpPr>
      <dsp:spPr>
        <a:xfrm>
          <a:off x="2746626" y="3378496"/>
          <a:ext cx="842840" cy="8428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7141ED-263E-4F3B-B407-82B0427C40CA}">
      <dsp:nvSpPr>
        <dsp:cNvPr id="0" name=""/>
        <dsp:cNvSpPr/>
      </dsp:nvSpPr>
      <dsp:spPr>
        <a:xfrm>
          <a:off x="2231557" y="4598662"/>
          <a:ext cx="18729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 create interactive visualizations using Shiny</a:t>
          </a:r>
        </a:p>
      </dsp:txBody>
      <dsp:txXfrm>
        <a:off x="2231557" y="4598662"/>
        <a:ext cx="1872979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08217-111A-4732-809C-561BA9A628B2}">
      <dsp:nvSpPr>
        <dsp:cNvPr id="0" name=""/>
        <dsp:cNvSpPr/>
      </dsp:nvSpPr>
      <dsp:spPr>
        <a:xfrm>
          <a:off x="568559" y="34925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EBEB77-D6DA-40B7-BE7F-DD4452A5C933}">
      <dsp:nvSpPr>
        <dsp:cNvPr id="0" name=""/>
        <dsp:cNvSpPr/>
      </dsp:nvSpPr>
      <dsp:spPr>
        <a:xfrm>
          <a:off x="73559" y="144619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Ride details, supporting a variety of analyses</a:t>
          </a:r>
        </a:p>
      </dsp:txBody>
      <dsp:txXfrm>
        <a:off x="73559" y="1446197"/>
        <a:ext cx="1800000" cy="720000"/>
      </dsp:txXfrm>
    </dsp:sp>
    <dsp:sp modelId="{C95B9D34-40CA-4EF9-B36F-9F1EBBDEF955}">
      <dsp:nvSpPr>
        <dsp:cNvPr id="0" name=""/>
        <dsp:cNvSpPr/>
      </dsp:nvSpPr>
      <dsp:spPr>
        <a:xfrm>
          <a:off x="2683559" y="34925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7CB812-4EB0-42F7-A5D8-474774A688E4}">
      <dsp:nvSpPr>
        <dsp:cNvPr id="0" name=""/>
        <dsp:cNvSpPr/>
      </dsp:nvSpPr>
      <dsp:spPr>
        <a:xfrm>
          <a:off x="2188559" y="144619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Time, distance, and cost-based metrics.</a:t>
          </a:r>
        </a:p>
      </dsp:txBody>
      <dsp:txXfrm>
        <a:off x="2188559" y="1446197"/>
        <a:ext cx="1800000" cy="720000"/>
      </dsp:txXfrm>
    </dsp:sp>
    <dsp:sp modelId="{25B1A91D-484C-4220-8BDF-C5B72A844292}">
      <dsp:nvSpPr>
        <dsp:cNvPr id="0" name=""/>
        <dsp:cNvSpPr/>
      </dsp:nvSpPr>
      <dsp:spPr>
        <a:xfrm>
          <a:off x="1626059" y="2616198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061F16-4302-41C1-B985-4A176034A953}">
      <dsp:nvSpPr>
        <dsp:cNvPr id="0" name=""/>
        <dsp:cNvSpPr/>
      </dsp:nvSpPr>
      <dsp:spPr>
        <a:xfrm>
          <a:off x="1131059" y="371314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Passenger behavior, including tips and total payments</a:t>
          </a:r>
        </a:p>
      </dsp:txBody>
      <dsp:txXfrm>
        <a:off x="1131059" y="3713141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547590-A7A0-4758-ADA0-E3A7D1765024}">
      <dsp:nvSpPr>
        <dsp:cNvPr id="0" name=""/>
        <dsp:cNvSpPr/>
      </dsp:nvSpPr>
      <dsp:spPr>
        <a:xfrm>
          <a:off x="508332" y="731860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044EC4-874B-4617-B268-D992C72E3199}">
      <dsp:nvSpPr>
        <dsp:cNvPr id="0" name=""/>
        <dsp:cNvSpPr/>
      </dsp:nvSpPr>
      <dsp:spPr>
        <a:xfrm>
          <a:off x="13332" y="188097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Optimize fleet distribution during peak hours.</a:t>
          </a:r>
        </a:p>
      </dsp:txBody>
      <dsp:txXfrm>
        <a:off x="13332" y="1880977"/>
        <a:ext cx="1800000" cy="720000"/>
      </dsp:txXfrm>
    </dsp:sp>
    <dsp:sp modelId="{4C4AB156-BED9-438A-8BA7-17CC575432F1}">
      <dsp:nvSpPr>
        <dsp:cNvPr id="0" name=""/>
        <dsp:cNvSpPr/>
      </dsp:nvSpPr>
      <dsp:spPr>
        <a:xfrm>
          <a:off x="2623333" y="731860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4C3F8D-1E71-43EE-8377-3EC3E23C7E02}">
      <dsp:nvSpPr>
        <dsp:cNvPr id="0" name=""/>
        <dsp:cNvSpPr/>
      </dsp:nvSpPr>
      <dsp:spPr>
        <a:xfrm>
          <a:off x="2128333" y="188097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Implement targeted marketing in high-demand zones.</a:t>
          </a:r>
        </a:p>
      </dsp:txBody>
      <dsp:txXfrm>
        <a:off x="2128333" y="1880977"/>
        <a:ext cx="1800000" cy="720000"/>
      </dsp:txXfrm>
    </dsp:sp>
    <dsp:sp modelId="{B5C1B21C-884A-4ED1-9C36-8DA994DE1FF2}">
      <dsp:nvSpPr>
        <dsp:cNvPr id="0" name=""/>
        <dsp:cNvSpPr/>
      </dsp:nvSpPr>
      <dsp:spPr>
        <a:xfrm>
          <a:off x="1565833" y="305097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238970-C6C3-4B28-8E34-D7A1B6F5432F}">
      <dsp:nvSpPr>
        <dsp:cNvPr id="0" name=""/>
        <dsp:cNvSpPr/>
      </dsp:nvSpPr>
      <dsp:spPr>
        <a:xfrm>
          <a:off x="1070833" y="420009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Expand service coverage in areas with growing demand.</a:t>
          </a:r>
        </a:p>
      </dsp:txBody>
      <dsp:txXfrm>
        <a:off x="1070833" y="4200094"/>
        <a:ext cx="18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7902A-A110-46DE-95E9-F83ABF4A3AE2}">
      <dsp:nvSpPr>
        <dsp:cNvPr id="0" name=""/>
        <dsp:cNvSpPr/>
      </dsp:nvSpPr>
      <dsp:spPr>
        <a:xfrm>
          <a:off x="1340458" y="137389"/>
          <a:ext cx="1270687" cy="1270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4C8A9B-BF77-4B7E-B635-D45C64F77FA1}">
      <dsp:nvSpPr>
        <dsp:cNvPr id="0" name=""/>
        <dsp:cNvSpPr/>
      </dsp:nvSpPr>
      <dsp:spPr>
        <a:xfrm>
          <a:off x="563927" y="1728518"/>
          <a:ext cx="2823750" cy="784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Key findings highlight opportunities for optimization.</a:t>
          </a:r>
        </a:p>
      </dsp:txBody>
      <dsp:txXfrm>
        <a:off x="563927" y="1728518"/>
        <a:ext cx="2823750" cy="784879"/>
      </dsp:txXfrm>
    </dsp:sp>
    <dsp:sp modelId="{3137FCD7-8469-4212-8814-360153C3301B}">
      <dsp:nvSpPr>
        <dsp:cNvPr id="0" name=""/>
        <dsp:cNvSpPr/>
      </dsp:nvSpPr>
      <dsp:spPr>
        <a:xfrm>
          <a:off x="1340458" y="3219334"/>
          <a:ext cx="1270687" cy="1270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BD293B-4ED8-4838-97F2-538029C15EC3}">
      <dsp:nvSpPr>
        <dsp:cNvPr id="0" name=""/>
        <dsp:cNvSpPr/>
      </dsp:nvSpPr>
      <dsp:spPr>
        <a:xfrm>
          <a:off x="563927" y="4661845"/>
          <a:ext cx="2823750" cy="1082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Strategic actions can enhance revenue and customer satisfaction.</a:t>
          </a:r>
        </a:p>
      </dsp:txBody>
      <dsp:txXfrm>
        <a:off x="563927" y="4661845"/>
        <a:ext cx="2823750" cy="10821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D127C-04E3-4C48-B8EE-CE990EDFACF9}">
      <dsp:nvSpPr>
        <dsp:cNvPr id="0" name=""/>
        <dsp:cNvSpPr/>
      </dsp:nvSpPr>
      <dsp:spPr>
        <a:xfrm>
          <a:off x="1092396" y="1477752"/>
          <a:ext cx="1766812" cy="1766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77BCEF-19B9-457E-B842-5DE137185E1D}">
      <dsp:nvSpPr>
        <dsp:cNvPr id="0" name=""/>
        <dsp:cNvSpPr/>
      </dsp:nvSpPr>
      <dsp:spPr>
        <a:xfrm>
          <a:off x="12677" y="3683598"/>
          <a:ext cx="392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Questions and feedback are welcome</a:t>
          </a:r>
          <a:r>
            <a:rPr lang="en-US" sz="1500" kern="1200" dirty="0"/>
            <a:t>.</a:t>
          </a:r>
        </a:p>
      </dsp:txBody>
      <dsp:txXfrm>
        <a:off x="12677" y="3683598"/>
        <a:ext cx="392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5A97E-1861-4E88-AE41-BFD93C8AAE5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415F2-61E6-44D8-9413-30FA2CC11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89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415F2-61E6-44D8-9413-30FA2CC115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97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FAB00-348D-7B6A-B89E-5C1847D98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1D7A83-613B-A0B5-9FE6-AE9B4D149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29226F-5A0C-F399-9A91-EFE6344DB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Findings</a:t>
            </a:r>
            <a:r>
              <a:rPr lang="en-US" dirty="0"/>
              <a:t>: Ride Durations and </a:t>
            </a:r>
            <a:r>
              <a:rPr lang="en-US" dirty="0" err="1"/>
              <a:t>Fares:Average</a:t>
            </a:r>
            <a:r>
              <a:rPr lang="en-US" dirty="0"/>
              <a:t> Ride Duration: Rides generally last between 10 to 20 minutes, with shorter trips dominating in urban areas like </a:t>
            </a:r>
            <a:r>
              <a:rPr lang="en-US" dirty="0" err="1"/>
              <a:t>Manhattan.Average</a:t>
            </a:r>
            <a:r>
              <a:rPr lang="en-US" dirty="0"/>
              <a:t> Fares: Manhattan has the highest mean and median fares, while the Bronx has the lowest. Longer rides tend to originate from boroughs like Queens and </a:t>
            </a:r>
            <a:r>
              <a:rPr lang="en-US" dirty="0" err="1"/>
              <a:t>Brooklyn.Key</a:t>
            </a:r>
            <a:r>
              <a:rPr lang="en-US" dirty="0"/>
              <a:t> Factors Influencing </a:t>
            </a:r>
            <a:r>
              <a:rPr lang="en-US" dirty="0" err="1"/>
              <a:t>Fares:Distance</a:t>
            </a:r>
            <a:r>
              <a:rPr lang="en-US" dirty="0"/>
              <a:t>: The strongest predictor of fares; longer distances result in proportionally higher </a:t>
            </a:r>
            <a:r>
              <a:rPr lang="en-US" dirty="0" err="1"/>
              <a:t>charges.Duration</a:t>
            </a:r>
            <a:r>
              <a:rPr lang="en-US" dirty="0"/>
              <a:t>: Ride duration moderately affects fares, particularly in high-traffic or longer trips.</a:t>
            </a:r>
          </a:p>
          <a:p>
            <a:r>
              <a:rPr lang="en-US" dirty="0"/>
              <a:t>Tolls: Additional charges such as tolls contribute significantly to the total cost.</a:t>
            </a:r>
          </a:p>
          <a:p>
            <a:r>
              <a:rPr lang="en-US" b="1" dirty="0"/>
              <a:t>Applications</a:t>
            </a:r>
            <a:r>
              <a:rPr lang="en-US" dirty="0"/>
              <a:t>-Fare </a:t>
            </a:r>
            <a:r>
              <a:rPr lang="en-US" dirty="0" err="1"/>
              <a:t>Prediction:The</a:t>
            </a:r>
            <a:r>
              <a:rPr lang="en-US" dirty="0"/>
              <a:t> linear regression model provides a reliable way to estimate fares based on trip characteristics such as distance, duration, and </a:t>
            </a:r>
            <a:r>
              <a:rPr lang="en-US" dirty="0" err="1"/>
              <a:t>tolls.Applications</a:t>
            </a:r>
            <a:r>
              <a:rPr lang="en-US" dirty="0"/>
              <a:t> include enhancing fare transparency for users and improving pricing algorithms.</a:t>
            </a:r>
          </a:p>
          <a:p>
            <a:r>
              <a:rPr lang="en-US" dirty="0"/>
              <a:t>Business </a:t>
            </a:r>
            <a:r>
              <a:rPr lang="en-US" dirty="0" err="1"/>
              <a:t>Insights:Resource</a:t>
            </a:r>
            <a:r>
              <a:rPr lang="en-US" dirty="0"/>
              <a:t> Allocation: Focus resources in high-revenue boroughs like Manhattan to optimize ride </a:t>
            </a:r>
            <a:r>
              <a:rPr lang="en-US" dirty="0" err="1"/>
              <a:t>availability.Demand</a:t>
            </a:r>
            <a:r>
              <a:rPr lang="en-US" dirty="0"/>
              <a:t> Patterns: Identify peak demand zones and times using ride duration and fare patterns.</a:t>
            </a:r>
          </a:p>
          <a:p>
            <a:r>
              <a:rPr lang="en-US" dirty="0"/>
              <a:t>Operational Efficiency: Adjust pricing strategies to balance short, frequent trips with longer, higher-revenue trips.</a:t>
            </a:r>
          </a:p>
          <a:p>
            <a:r>
              <a:rPr lang="en-US" b="1" dirty="0"/>
              <a:t>Limitations-</a:t>
            </a:r>
            <a:r>
              <a:rPr lang="en-US" dirty="0"/>
              <a:t>Data </a:t>
            </a:r>
            <a:r>
              <a:rPr lang="en-US" dirty="0" err="1"/>
              <a:t>Limitations:The</a:t>
            </a:r>
            <a:r>
              <a:rPr lang="en-US" dirty="0"/>
              <a:t> dataset may not capture seasonal variations, peak hour patterns, or specific events that influence ride demand and </a:t>
            </a:r>
            <a:r>
              <a:rPr lang="en-US" dirty="0" err="1"/>
              <a:t>fares.Missing</a:t>
            </a:r>
            <a:r>
              <a:rPr lang="en-US" dirty="0"/>
              <a:t> or invalid data (e.g., zero-distance rides) were filtered, which might slightly bias the </a:t>
            </a:r>
            <a:r>
              <a:rPr lang="en-US" dirty="0" err="1"/>
              <a:t>results.Possible</a:t>
            </a:r>
            <a:r>
              <a:rPr lang="en-US" dirty="0"/>
              <a:t> </a:t>
            </a:r>
            <a:r>
              <a:rPr lang="en-US" dirty="0" err="1"/>
              <a:t>Biases:Geographic</a:t>
            </a:r>
            <a:r>
              <a:rPr lang="en-US" dirty="0"/>
              <a:t> Bias: Overrepresentation of certain boroughs (e.g., Manhattan) may skew findings toward urban trip </a:t>
            </a:r>
            <a:r>
              <a:rPr lang="en-US" dirty="0" err="1"/>
              <a:t>characteristics.Tipping</a:t>
            </a:r>
            <a:r>
              <a:rPr lang="en-US" dirty="0"/>
              <a:t> Behavior: Tips are highly variable and not strongly correlated with ride characteristics, making predictions less </a:t>
            </a:r>
            <a:r>
              <a:rPr lang="en-US" dirty="0" err="1"/>
              <a:t>reliable.External</a:t>
            </a:r>
            <a:r>
              <a:rPr lang="en-US" dirty="0"/>
              <a:t> Factors: Factors like weather, traffic, and special events, which significantly impact rides, are not included.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FC767-990E-F7AB-BC85-FDA6D4D5D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415F2-61E6-44D8-9413-30FA2CC115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6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5"/>
            <a:r>
              <a:rPr lang="en-US" sz="1200" dirty="0">
                <a:solidFill>
                  <a:schemeClr val="bg1"/>
                </a:solidFill>
              </a:rPr>
              <a:t>The dataset used for this analysis is the Uber Rides Dataset, which contains records of individual Uber </a:t>
            </a:r>
            <a:r>
              <a:rPr lang="en-US" sz="1200" dirty="0" err="1">
                <a:solidFill>
                  <a:schemeClr val="bg1"/>
                </a:solidFill>
              </a:rPr>
              <a:t>rides.It</a:t>
            </a:r>
            <a:r>
              <a:rPr lang="en-US" sz="1200" dirty="0">
                <a:solidFill>
                  <a:schemeClr val="bg1"/>
                </a:solidFill>
              </a:rPr>
              <a:t> is structured data, likely obtained from an internal source or a publicly available dataset, and provides information on ride operations.</a:t>
            </a:r>
          </a:p>
          <a:p>
            <a:pPr lvl="5"/>
            <a:r>
              <a:rPr lang="en-US" sz="1200" dirty="0">
                <a:solidFill>
                  <a:schemeClr val="bg1"/>
                </a:solidFill>
              </a:rPr>
              <a:t>Total </a:t>
            </a:r>
            <a:r>
              <a:rPr lang="en-US" sz="1200" dirty="0" err="1">
                <a:solidFill>
                  <a:schemeClr val="bg1"/>
                </a:solidFill>
              </a:rPr>
              <a:t>Records:After</a:t>
            </a:r>
            <a:r>
              <a:rPr lang="en-US" sz="1200" dirty="0">
                <a:solidFill>
                  <a:schemeClr val="bg1"/>
                </a:solidFill>
              </a:rPr>
              <a:t> loading, the dataset contained 6433 </a:t>
            </a:r>
            <a:r>
              <a:rPr lang="en-US" sz="1200" dirty="0" err="1">
                <a:solidFill>
                  <a:schemeClr val="bg1"/>
                </a:solidFill>
              </a:rPr>
              <a:t>records.Following</a:t>
            </a:r>
            <a:r>
              <a:rPr lang="en-US" sz="1200" dirty="0">
                <a:solidFill>
                  <a:schemeClr val="bg1"/>
                </a:solidFill>
              </a:rPr>
              <a:t> data cleaning (e.g., removing missing values and invalid ride durations), the final dataset consisted of [add the cleaned number of rows] valid records.</a:t>
            </a:r>
          </a:p>
          <a:p>
            <a:pPr lvl="5"/>
            <a:r>
              <a:rPr lang="en-US" sz="1200" dirty="0">
                <a:solidFill>
                  <a:schemeClr val="bg1"/>
                </a:solidFill>
              </a:rPr>
              <a:t>Key </a:t>
            </a:r>
            <a:r>
              <a:rPr lang="en-US" sz="1200" dirty="0" err="1">
                <a:solidFill>
                  <a:schemeClr val="bg1"/>
                </a:solidFill>
              </a:rPr>
              <a:t>Observations:The</a:t>
            </a:r>
            <a:r>
              <a:rPr lang="en-US" sz="1200" dirty="0">
                <a:solidFill>
                  <a:schemeClr val="bg1"/>
                </a:solidFill>
              </a:rPr>
              <a:t> dataset captures a wide variety of rides, providing a comprehensive view of Uber's </a:t>
            </a:r>
            <a:r>
              <a:rPr lang="en-US" sz="1200" dirty="0" err="1">
                <a:solidFill>
                  <a:schemeClr val="bg1"/>
                </a:solidFill>
              </a:rPr>
              <a:t>operations.The</a:t>
            </a:r>
            <a:r>
              <a:rPr lang="en-US" sz="1200" dirty="0">
                <a:solidFill>
                  <a:schemeClr val="bg1"/>
                </a:solidFill>
              </a:rPr>
              <a:t> mix of numeric, categorical, and time-based variables supports diverse types of analysis.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415F2-61E6-44D8-9413-30FA2CC115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16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</a:t>
            </a:r>
            <a:r>
              <a:rPr lang="en-US" dirty="0" err="1"/>
              <a:t>Insights:Typical</a:t>
            </a:r>
            <a:r>
              <a:rPr lang="en-US" dirty="0"/>
              <a:t> </a:t>
            </a:r>
            <a:r>
              <a:rPr lang="en-US" dirty="0" err="1"/>
              <a:t>Rides:Most</a:t>
            </a:r>
            <a:r>
              <a:rPr lang="en-US" dirty="0"/>
              <a:t> rides last between 6.5 minutes (1st quartile) and 18.5 minutes (3rd quartile).Skewed </a:t>
            </a:r>
            <a:r>
              <a:rPr lang="en-US" dirty="0" err="1"/>
              <a:t>Distribution:The</a:t>
            </a:r>
            <a:r>
              <a:rPr lang="en-US" dirty="0"/>
              <a:t> mean is higher than the median, suggesting a right-skewed distribution, likely due to some long-duration </a:t>
            </a:r>
            <a:r>
              <a:rPr lang="en-US" dirty="0" err="1"/>
              <a:t>rides.Outliers:The</a:t>
            </a:r>
            <a:r>
              <a:rPr lang="en-US" dirty="0"/>
              <a:t> maximum duration (107.67 minutes) is significantly higher than the 3rd quartile, indicating the presence of outliers or rare, long </a:t>
            </a:r>
            <a:r>
              <a:rPr lang="en-US" dirty="0" err="1"/>
              <a:t>trips.Short</a:t>
            </a:r>
            <a:r>
              <a:rPr lang="en-US" dirty="0"/>
              <a:t> </a:t>
            </a:r>
            <a:r>
              <a:rPr lang="en-US" dirty="0" err="1"/>
              <a:t>Rides:The</a:t>
            </a:r>
            <a:r>
              <a:rPr lang="en-US" dirty="0"/>
              <a:t> minimum value is extremely small, which may warrant investigation for potential errors or extremely short trips.</a:t>
            </a:r>
          </a:p>
          <a:p>
            <a:endParaRPr lang="en-US" dirty="0"/>
          </a:p>
          <a:p>
            <a:r>
              <a:rPr lang="en-US" dirty="0"/>
              <a:t>Applications: </a:t>
            </a:r>
            <a:r>
              <a:rPr lang="en-US" dirty="0" err="1"/>
              <a:t>Optimization:The</a:t>
            </a:r>
            <a:r>
              <a:rPr lang="en-US" dirty="0"/>
              <a:t> median and mean ride durations can help Uber optimize driver allocation and fare structures.</a:t>
            </a:r>
          </a:p>
          <a:p>
            <a:r>
              <a:rPr lang="en-US" dirty="0"/>
              <a:t>Outlier </a:t>
            </a:r>
            <a:r>
              <a:rPr lang="en-US" dirty="0" err="1"/>
              <a:t>Management:Investigate</a:t>
            </a:r>
            <a:r>
              <a:rPr lang="en-US" dirty="0"/>
              <a:t> very short and very long rides to determine if they are valid or data errors.</a:t>
            </a:r>
          </a:p>
          <a:p>
            <a:r>
              <a:rPr lang="en-US" dirty="0"/>
              <a:t>Customer </a:t>
            </a:r>
            <a:r>
              <a:rPr lang="en-US" dirty="0" err="1"/>
              <a:t>Insights:Typical</a:t>
            </a:r>
            <a:r>
              <a:rPr lang="en-US" dirty="0"/>
              <a:t> ride durations can inform marketing campaigns targeting frequent short trips or longer inter-city rides</a:t>
            </a:r>
          </a:p>
          <a:p>
            <a:endParaRPr lang="en-US" dirty="0"/>
          </a:p>
          <a:p>
            <a:r>
              <a:rPr lang="en-US" dirty="0"/>
              <a:t>Analysis of the </a:t>
            </a:r>
            <a:r>
              <a:rPr lang="en-US" dirty="0" err="1"/>
              <a:t>HistogramShape</a:t>
            </a:r>
            <a:r>
              <a:rPr lang="en-US" dirty="0"/>
              <a:t> of the </a:t>
            </a:r>
            <a:r>
              <a:rPr lang="en-US" dirty="0" err="1"/>
              <a:t>Distribution:The</a:t>
            </a:r>
            <a:r>
              <a:rPr lang="en-US" dirty="0"/>
              <a:t> histogram shows a right-skewed distribution, where most fares are clustered toward the lower range (closer to $0), with a long tail extending toward higher </a:t>
            </a:r>
            <a:r>
              <a:rPr lang="en-US" dirty="0" err="1"/>
              <a:t>fares.This</a:t>
            </a:r>
            <a:r>
              <a:rPr lang="en-US" dirty="0"/>
              <a:t> indicates that lower fare rides are far more common, with relatively fewer high-cost trips.</a:t>
            </a:r>
          </a:p>
          <a:p>
            <a:r>
              <a:rPr lang="en-US" dirty="0"/>
              <a:t>Concentration of </a:t>
            </a:r>
            <a:r>
              <a:rPr lang="en-US" dirty="0" err="1"/>
              <a:t>Values:The</a:t>
            </a:r>
            <a:r>
              <a:rPr lang="en-US" dirty="0"/>
              <a:t> highest bar is in the lowest range of fares (e.g., $0–$10), meaning most rides fall within this cost </a:t>
            </a:r>
            <a:r>
              <a:rPr lang="en-US" dirty="0" err="1"/>
              <a:t>bracket.This</a:t>
            </a:r>
            <a:r>
              <a:rPr lang="en-US" dirty="0"/>
              <a:t> aligns with the nature of Uber rides, which are often short and inexpensive, especially in urban areas.</a:t>
            </a:r>
          </a:p>
          <a:p>
            <a:r>
              <a:rPr lang="en-US" dirty="0" err="1"/>
              <a:t>Outliers:The</a:t>
            </a:r>
            <a:r>
              <a:rPr lang="en-US" dirty="0"/>
              <a:t> long tail represents outliers or high-cost rides, likely from longer distances, premium services, or rides with tolls and </a:t>
            </a:r>
            <a:r>
              <a:rPr lang="en-US" dirty="0" err="1"/>
              <a:t>tips.There</a:t>
            </a:r>
            <a:r>
              <a:rPr lang="en-US" dirty="0"/>
              <a:t> are very few rides above $100.</a:t>
            </a:r>
          </a:p>
          <a:p>
            <a:r>
              <a:rPr lang="en-US" dirty="0"/>
              <a:t>Insights for Business </a:t>
            </a:r>
            <a:r>
              <a:rPr lang="en-US" dirty="0" err="1"/>
              <a:t>Decisions:Operational</a:t>
            </a:r>
            <a:r>
              <a:rPr lang="en-US" dirty="0"/>
              <a:t> Focus: The majority of revenue is likely generated from high-volume, low-fare </a:t>
            </a:r>
            <a:r>
              <a:rPr lang="en-US" dirty="0" err="1"/>
              <a:t>rides.Marketing</a:t>
            </a:r>
            <a:r>
              <a:rPr lang="en-US" dirty="0"/>
              <a:t> Opportunity: High-fare rides might represent a specific market (e.g., airport transfers or luxury services) worth </a:t>
            </a:r>
            <a:r>
              <a:rPr lang="en-US" dirty="0" err="1"/>
              <a:t>targeting.Pricing</a:t>
            </a:r>
            <a:r>
              <a:rPr lang="en-US" dirty="0"/>
              <a:t> Strategy: Investigating the causes of outliers (e.g., long trips, surcharges) could help refine pricing models.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415F2-61E6-44D8-9413-30FA2CC115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80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analysis involves building a linear regression model to predict ride fares using key </a:t>
            </a:r>
            <a:r>
              <a:rPr lang="en-US" dirty="0" err="1"/>
              <a:t>predictors:Dependent</a:t>
            </a:r>
            <a:r>
              <a:rPr lang="en-US" dirty="0"/>
              <a:t> Variable: fare (total ride fare in dollars).</a:t>
            </a:r>
          </a:p>
          <a:p>
            <a:r>
              <a:rPr lang="en-US" dirty="0"/>
              <a:t>Predictors:</a:t>
            </a:r>
          </a:p>
          <a:p>
            <a:r>
              <a:rPr lang="en-US" dirty="0"/>
              <a:t>distance: Distance traveled during the ride (miles).</a:t>
            </a:r>
          </a:p>
          <a:p>
            <a:r>
              <a:rPr lang="en-US" dirty="0" err="1"/>
              <a:t>ride_duration</a:t>
            </a:r>
            <a:r>
              <a:rPr lang="en-US" dirty="0"/>
              <a:t>: Duration of the ride (minutes).</a:t>
            </a:r>
          </a:p>
          <a:p>
            <a:r>
              <a:rPr lang="en-US" dirty="0"/>
              <a:t>passengers: Number of passengers in the ride.</a:t>
            </a:r>
          </a:p>
          <a:p>
            <a:r>
              <a:rPr lang="en-US" dirty="0"/>
              <a:t>The goal is to understand how these variables influence the fare and identify key factors.</a:t>
            </a:r>
          </a:p>
          <a:p>
            <a:r>
              <a:rPr lang="en-US" dirty="0"/>
              <a:t>Table: Coefficients and P-</a:t>
            </a:r>
            <a:r>
              <a:rPr lang="en-US" dirty="0" err="1"/>
              <a:t>ValuesThe</a:t>
            </a:r>
            <a:r>
              <a:rPr lang="en-US" dirty="0"/>
              <a:t> table includes the </a:t>
            </a:r>
            <a:r>
              <a:rPr lang="en-US" dirty="0" err="1"/>
              <a:t>following:Coefficients</a:t>
            </a:r>
            <a:r>
              <a:rPr lang="en-US" dirty="0"/>
              <a:t> (effect size for each predictor).P-values (indicating significance of predictors).R² Value: 0.878 (87.8% of fare variability explained by the model).Graph: Actual vs. Predicted </a:t>
            </a:r>
            <a:r>
              <a:rPr lang="en-US" dirty="0" err="1"/>
              <a:t>FaresScatterplot</a:t>
            </a:r>
            <a:r>
              <a:rPr lang="en-US" dirty="0"/>
              <a:t> </a:t>
            </a:r>
            <a:r>
              <a:rPr lang="en-US" dirty="0" err="1"/>
              <a:t>Description:Blue</a:t>
            </a:r>
            <a:r>
              <a:rPr lang="en-US" dirty="0"/>
              <a:t> dots represent the relationship between actual fares and predicted </a:t>
            </a:r>
            <a:r>
              <a:rPr lang="en-US" dirty="0" err="1"/>
              <a:t>fares.The</a:t>
            </a:r>
            <a:r>
              <a:rPr lang="en-US" dirty="0"/>
              <a:t> red dashed line indicates perfect prediction (actual = predicted).Points close to the line suggest good model </a:t>
            </a:r>
            <a:r>
              <a:rPr lang="en-US" dirty="0" err="1"/>
              <a:t>performance.Key</a:t>
            </a:r>
            <a:r>
              <a:rPr lang="en-US" dirty="0"/>
              <a:t> </a:t>
            </a:r>
            <a:r>
              <a:rPr lang="en-US" dirty="0" err="1"/>
              <a:t>Insights:Significant</a:t>
            </a:r>
            <a:r>
              <a:rPr lang="en-US" dirty="0"/>
              <a:t> </a:t>
            </a:r>
            <a:r>
              <a:rPr lang="en-US" dirty="0" err="1"/>
              <a:t>Predictors:Distance</a:t>
            </a:r>
            <a:r>
              <a:rPr lang="en-US" dirty="0"/>
              <a:t>: Strongest predictor with a coefficient of 2.07 (highly significant).Ride Duration: Also significant, with a moderate impact on </a:t>
            </a:r>
            <a:r>
              <a:rPr lang="en-US" dirty="0" err="1"/>
              <a:t>fare.Non</a:t>
            </a:r>
            <a:r>
              <a:rPr lang="en-US" dirty="0"/>
              <a:t>-Significant </a:t>
            </a:r>
            <a:r>
              <a:rPr lang="en-US" dirty="0" err="1"/>
              <a:t>Predictor:Passengers</a:t>
            </a:r>
            <a:r>
              <a:rPr lang="en-US" dirty="0"/>
              <a:t>: No meaningful effect on fare in this </a:t>
            </a:r>
            <a:r>
              <a:rPr lang="en-US" dirty="0" err="1"/>
              <a:t>dataset.Model</a:t>
            </a:r>
            <a:r>
              <a:rPr lang="en-US" dirty="0"/>
              <a:t> </a:t>
            </a:r>
            <a:r>
              <a:rPr lang="en-US" dirty="0" err="1"/>
              <a:t>Fit:The</a:t>
            </a:r>
            <a:r>
              <a:rPr lang="en-US" dirty="0"/>
              <a:t> model performs well, with an R² of 0.878.Residual outliers suggest occasional mispredictions for unusual rides.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415F2-61E6-44D8-9413-30FA2CC115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61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Residuals vs. Fitted Values*- *Purpose:*    To check for linearity and homoscedasticity (constant variance of residuals).- *Description:*    - The *x-axis* represents the fitted values (predicted values from the model).    - The *y-axis* represents the residuals (difference between observed and predicted values).- *What to Look For:*    - Residuals should scatter randomly around the horizontal line at 0.    - Patterns (e.g., curves or fanning) indicate non-linearity or heteroscedasticity.- *Observations:*    - The plot shows residuals mostly clustered near 0, but some fanning appears for higher fitted values.    - This suggests *mild heteroscedasticity*, where the variance of residuals increases with larger fitted values.---### *2. Normal Q-Q Plot*- *Purpose:*    To assess whether the residuals follow a normal distribution.- *Description:*    - The *x-axis* represents theoretical quantiles of a normal distribution.    - The *y-axis* represents the standardized residuals.- *What to Look For:*    - Points should align closely with the diagonal line if residuals are normally distributed.    - Deviations at the tails indicate departures from normality.- *Observations:*    - Most points align well with the diagonal line, except at the upper tail (high positive residuals).    - This suggests *minor non-normality* in the residuals due to a few large outliers.---### *3. Scale-Location Plot*- *Purpose:*    To check for homoscedasticity (constant variance of residuals).- *Description:*    - The *x-axis* represents the fitted values.    - The *y-axis* represents the square root of the absolute standardized residuals, highlighting variance.- *What to Look For:*    - Points should scatter randomly and form a horizontal pattern.    - A trend (e.g., increasing or decreasing spread) suggests heteroscedasticity.- *Observations:*    - The plot shows a slight *fanning pattern* as fitted values increase.    - This confirms *heteroscedasticity*, meaning variance is not constant across predicted values.---### *4. Residuals vs. Leverage*- *Purpose:*    To identify influential data points that disproportionately affect the regression model.- *Description:*    - The *x-axis* represents leverage (influence of a data point).    - The *y-axis* represents standardized residuals.    - The dashed lines show *Cook’s distance*, a measure of influence.- *What to Look For:*    - Points within Cook’s distance lines are generally not influential.    - Points outside these lines have high leverage and could be outliers.- *Observations:*    - Most points fall within Cook’s distance lines, but a few high-leverage points (e.g., labeled 2231 and 5350) exist.    - These points may need investigation, as they could disproportionately impact the regression results.---### *Key Takeaways*1. *Linearity:*     - The model seems to capture the linear relationship well, but some non-linearity might exist for higher fitted values.2. *Normality of Residuals:*     - Residuals are approximately normal, but outliers at the tails cause slight deviations.3. *Homoscedasticity:*     - Mild heteroscedasticity is present, indicated by fanning patterns in the *Residuals vs. Fitted* and *Scale-Location* plots.4. *Influential Points:*     - A few data points (outside Cook’s distance lines) have high leverage and may need investigation or removal.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415F2-61E6-44D8-9413-30FA2CC115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8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415F2-61E6-44D8-9413-30FA2CC115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30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correlation matrix shows the numerical correlation coefficients between variables. Here's what the values </a:t>
            </a:r>
            <a:r>
              <a:rPr lang="en-US" dirty="0" err="1"/>
              <a:t>indicate:Correlation</a:t>
            </a:r>
            <a:r>
              <a:rPr lang="en-US" dirty="0"/>
              <a:t> Coefficient (r):1.0: Perfect positive correlation.0.0: No correlation.-1.0: Perfect negative </a:t>
            </a:r>
            <a:r>
              <a:rPr lang="en-US" dirty="0" err="1"/>
              <a:t>correlation.Values</a:t>
            </a:r>
            <a:r>
              <a:rPr lang="en-US" dirty="0"/>
              <a:t> closer to 1 or -1 indicate stronger </a:t>
            </a:r>
            <a:r>
              <a:rPr lang="en-US" dirty="0" err="1"/>
              <a:t>relationships.Key</a:t>
            </a:r>
            <a:r>
              <a:rPr lang="en-US" dirty="0"/>
              <a:t> </a:t>
            </a:r>
            <a:r>
              <a:rPr lang="en-US" dirty="0" err="1"/>
              <a:t>Observations:Distance:Strongly</a:t>
            </a:r>
            <a:r>
              <a:rPr lang="en-US" dirty="0"/>
              <a:t> correlated with fare (0.92) and total (0.91), meaning longer trips lead to higher fares and </a:t>
            </a:r>
            <a:r>
              <a:rPr lang="en-US" dirty="0" err="1"/>
              <a:t>totals.Moderately</a:t>
            </a:r>
            <a:r>
              <a:rPr lang="en-US" dirty="0"/>
              <a:t> correlated with tolls (0.64), as longer trips often include </a:t>
            </a:r>
            <a:r>
              <a:rPr lang="en-US" dirty="0" err="1"/>
              <a:t>tolls.Fare:Highly</a:t>
            </a:r>
            <a:r>
              <a:rPr lang="en-US" dirty="0"/>
              <a:t> correlated with total (0.97), as fare is a primary component of the total </a:t>
            </a:r>
            <a:r>
              <a:rPr lang="en-US" dirty="0" err="1"/>
              <a:t>cost.Moderately</a:t>
            </a:r>
            <a:r>
              <a:rPr lang="en-US" dirty="0"/>
              <a:t> correlated with tip (0.49) and tolls (0.61), suggesting a relationship between fare and these additional </a:t>
            </a:r>
            <a:r>
              <a:rPr lang="en-US" dirty="0" err="1"/>
              <a:t>charges.Tip:Weakly</a:t>
            </a:r>
            <a:r>
              <a:rPr lang="en-US" dirty="0"/>
              <a:t> correlated with distance (0.45) and tolls (0.41), indicating tipping behavior is more variable and less influenced by trip </a:t>
            </a:r>
            <a:r>
              <a:rPr lang="en-US" dirty="0" err="1"/>
              <a:t>characteristics.Tolls:Moderately</a:t>
            </a:r>
            <a:r>
              <a:rPr lang="en-US" dirty="0"/>
              <a:t> correlated with distance (0.64) and total (0.68), reflecting that tolls add to the overall cost for longer </a:t>
            </a:r>
            <a:r>
              <a:rPr lang="en-US" dirty="0" err="1"/>
              <a:t>trips.Heatmap</a:t>
            </a:r>
            <a:r>
              <a:rPr lang="en-US" dirty="0"/>
              <a:t> of </a:t>
            </a:r>
            <a:r>
              <a:rPr lang="en-US" dirty="0" err="1"/>
              <a:t>CorrelationsThe</a:t>
            </a:r>
            <a:r>
              <a:rPr lang="en-US" dirty="0"/>
              <a:t> heatmap visually represents the correlation </a:t>
            </a:r>
            <a:r>
              <a:rPr lang="en-US" dirty="0" err="1"/>
              <a:t>matrix:Color</a:t>
            </a:r>
            <a:r>
              <a:rPr lang="en-US" dirty="0"/>
              <a:t> </a:t>
            </a:r>
            <a:r>
              <a:rPr lang="en-US" dirty="0" err="1"/>
              <a:t>Coding:Dark</a:t>
            </a:r>
            <a:r>
              <a:rPr lang="en-US" dirty="0"/>
              <a:t> red: High positive correlation (close to 1).White: No correlation (close to 0).Green (if applicable): Negative correlation (close to -1).Key Visual </a:t>
            </a:r>
            <a:r>
              <a:rPr lang="en-US" dirty="0" err="1"/>
              <a:t>Insights:Total</a:t>
            </a:r>
            <a:r>
              <a:rPr lang="en-US" dirty="0"/>
              <a:t> vs. </a:t>
            </a:r>
            <a:r>
              <a:rPr lang="en-US" dirty="0" err="1"/>
              <a:t>Fare:The</a:t>
            </a:r>
            <a:r>
              <a:rPr lang="en-US" dirty="0"/>
              <a:t> darkest red square (0.97) shows a strong positive </a:t>
            </a:r>
            <a:r>
              <a:rPr lang="en-US" dirty="0" err="1"/>
              <a:t>correlation.This</a:t>
            </a:r>
            <a:r>
              <a:rPr lang="en-US" dirty="0"/>
              <a:t> is expected as the fare contributes significantly to the total </a:t>
            </a:r>
            <a:r>
              <a:rPr lang="en-US" dirty="0" err="1"/>
              <a:t>cost.Distance</a:t>
            </a:r>
            <a:r>
              <a:rPr lang="en-US" dirty="0"/>
              <a:t> vs. Fare and </a:t>
            </a:r>
            <a:r>
              <a:rPr lang="en-US" dirty="0" err="1"/>
              <a:t>Total:Strong</a:t>
            </a:r>
            <a:r>
              <a:rPr lang="en-US" dirty="0"/>
              <a:t> correlations (0.92 and 0.91) shown in dark </a:t>
            </a:r>
            <a:r>
              <a:rPr lang="en-US" dirty="0" err="1"/>
              <a:t>red.Indicates</a:t>
            </a:r>
            <a:r>
              <a:rPr lang="en-US" dirty="0"/>
              <a:t> that trip distance is a key driver of both fare and total </a:t>
            </a:r>
            <a:r>
              <a:rPr lang="en-US" dirty="0" err="1"/>
              <a:t>cost.Tip:Lighter</a:t>
            </a:r>
            <a:r>
              <a:rPr lang="en-US" dirty="0"/>
              <a:t> red squares for correlations with distance (0.45) and tolls (0.41), reflecting weaker </a:t>
            </a:r>
            <a:r>
              <a:rPr lang="en-US" dirty="0" err="1"/>
              <a:t>relationships.Tolls:Moderate</a:t>
            </a:r>
            <a:r>
              <a:rPr lang="en-US" dirty="0"/>
              <a:t> correlations with fare (0.61) and total (0.68), indicating that tolls are a smaller but still relevant component of </a:t>
            </a:r>
            <a:r>
              <a:rPr lang="en-US" dirty="0" err="1"/>
              <a:t>cost.Insights</a:t>
            </a:r>
            <a:r>
              <a:rPr lang="en-US" dirty="0"/>
              <a:t> and </a:t>
            </a:r>
            <a:r>
              <a:rPr lang="en-US" dirty="0" err="1"/>
              <a:t>ApplicationsModeling</a:t>
            </a:r>
            <a:r>
              <a:rPr lang="en-US" dirty="0"/>
              <a:t> and </a:t>
            </a:r>
            <a:r>
              <a:rPr lang="en-US" dirty="0" err="1"/>
              <a:t>Prediction:Variables</a:t>
            </a:r>
            <a:r>
              <a:rPr lang="en-US" dirty="0"/>
              <a:t> like distance, fare, and tolls are strong predictors for </a:t>
            </a:r>
            <a:r>
              <a:rPr lang="en-US" dirty="0" err="1"/>
              <a:t>total.The</a:t>
            </a:r>
            <a:r>
              <a:rPr lang="en-US" dirty="0"/>
              <a:t> weaker correlation between tip and other variables suggests tipping is more influenced by external factors like passenger </a:t>
            </a:r>
            <a:r>
              <a:rPr lang="en-US" dirty="0" err="1"/>
              <a:t>behavior.Operational</a:t>
            </a:r>
            <a:r>
              <a:rPr lang="en-US" dirty="0"/>
              <a:t> </a:t>
            </a:r>
            <a:r>
              <a:rPr lang="en-US" dirty="0" err="1"/>
              <a:t>Insights:High</a:t>
            </a:r>
            <a:r>
              <a:rPr lang="en-US" dirty="0"/>
              <a:t> correlation between distance and fare emphasizes the importance of optimizing routes to balance cost efficiency and </a:t>
            </a:r>
            <a:r>
              <a:rPr lang="en-US" dirty="0" err="1"/>
              <a:t>revenue.The</a:t>
            </a:r>
            <a:r>
              <a:rPr lang="en-US" dirty="0"/>
              <a:t> moderate relationship between tolls and total highlights the impact of toll routes on trip </a:t>
            </a:r>
            <a:r>
              <a:rPr lang="en-US" dirty="0" err="1"/>
              <a:t>costs.Visualization</a:t>
            </a:r>
            <a:r>
              <a:rPr lang="en-US" dirty="0"/>
              <a:t> </a:t>
            </a:r>
            <a:r>
              <a:rPr lang="en-US" dirty="0" err="1"/>
              <a:t>Benefits:The</a:t>
            </a:r>
            <a:r>
              <a:rPr lang="en-US" dirty="0"/>
              <a:t> heatmap helps stakeholders quickly identify strong and weak relationships, while the matrix provides precise values for deeper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415F2-61E6-44D8-9413-30FA2CC115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70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 : The Shiny app provides an interactive platform for analyzing Uber ride data. It allows users to focus on specific geographical areas (pickup boroughs) and explore ride durations in a dynamic and intuitive </a:t>
            </a:r>
            <a:r>
              <a:rPr lang="en-US" dirty="0" err="1"/>
              <a:t>way.FeaturesDropdown</a:t>
            </a:r>
            <a:r>
              <a:rPr lang="en-US" dirty="0"/>
              <a:t> Menu for Pickup </a:t>
            </a:r>
            <a:r>
              <a:rPr lang="en-US" dirty="0" err="1"/>
              <a:t>Boroughs:Users</a:t>
            </a:r>
            <a:r>
              <a:rPr lang="en-US" dirty="0"/>
              <a:t> can select a specific borough (e.g., Manhattan, Queens, Bronx, Brooklyn).The dropdown dynamically filters the dataset to only include rides starting in the selected </a:t>
            </a:r>
            <a:r>
              <a:rPr lang="en-US" dirty="0" err="1"/>
              <a:t>borough.Dynamic</a:t>
            </a:r>
            <a:r>
              <a:rPr lang="en-US" dirty="0"/>
              <a:t> </a:t>
            </a:r>
            <a:r>
              <a:rPr lang="en-US" dirty="0" err="1"/>
              <a:t>Histogram:A</a:t>
            </a:r>
            <a:r>
              <a:rPr lang="en-US" dirty="0"/>
              <a:t> histogram updates in real-time based on the borough selected in the </a:t>
            </a:r>
            <a:r>
              <a:rPr lang="en-US" dirty="0" err="1"/>
              <a:t>dropdown.Displays</a:t>
            </a:r>
            <a:r>
              <a:rPr lang="en-US" dirty="0"/>
              <a:t> the distribution of ride durations (in minutes) for the chosen </a:t>
            </a:r>
            <a:r>
              <a:rPr lang="en-US" dirty="0" err="1"/>
              <a:t>borough.Highlights</a:t>
            </a:r>
            <a:r>
              <a:rPr lang="en-US" dirty="0"/>
              <a:t> differences in ride patterns across </a:t>
            </a:r>
            <a:r>
              <a:rPr lang="en-US" dirty="0" err="1"/>
              <a:t>boroughs.Insights</a:t>
            </a:r>
            <a:r>
              <a:rPr lang="en-US" dirty="0"/>
              <a:t> from the </a:t>
            </a:r>
            <a:r>
              <a:rPr lang="en-US" dirty="0" err="1"/>
              <a:t>PreviewManhattan:Most</a:t>
            </a:r>
            <a:r>
              <a:rPr lang="en-US" dirty="0"/>
              <a:t> rides have shorter durations (under 20 minutes), consistent with urban traffic </a:t>
            </a:r>
            <a:r>
              <a:rPr lang="en-US" dirty="0" err="1"/>
              <a:t>patterns.Queens:Ride</a:t>
            </a:r>
            <a:r>
              <a:rPr lang="en-US" dirty="0"/>
              <a:t> durations are more evenly spread, with some rides lasting up to 75 </a:t>
            </a:r>
            <a:r>
              <a:rPr lang="en-US" dirty="0" err="1"/>
              <a:t>minutes.Bronx:Fewer</a:t>
            </a:r>
            <a:r>
              <a:rPr lang="en-US" dirty="0"/>
              <a:t> rides overall, but durations are longer on average compared to </a:t>
            </a:r>
            <a:r>
              <a:rPr lang="en-US" dirty="0" err="1"/>
              <a:t>Manhattan.Brooklyn:A</a:t>
            </a:r>
            <a:r>
              <a:rPr lang="en-US" dirty="0"/>
              <a:t> mix of short and moderately long rides, with some outliers reaching up to 100 minutes.</a:t>
            </a:r>
          </a:p>
          <a:p>
            <a:endParaRPr lang="en-US" dirty="0"/>
          </a:p>
          <a:p>
            <a:r>
              <a:rPr lang="en-US" dirty="0"/>
              <a:t>Comparative </a:t>
            </a:r>
            <a:r>
              <a:rPr lang="en-US" dirty="0" err="1"/>
              <a:t>Analysis:These</a:t>
            </a:r>
            <a:r>
              <a:rPr lang="en-US" dirty="0"/>
              <a:t> visualizations allow for a direct comparison of ride fares across different boroughs, highlighting geographical pricing </a:t>
            </a:r>
            <a:r>
              <a:rPr lang="en-US" dirty="0" err="1"/>
              <a:t>trends.Insights</a:t>
            </a:r>
            <a:r>
              <a:rPr lang="en-US" dirty="0"/>
              <a:t> for </a:t>
            </a:r>
            <a:r>
              <a:rPr lang="en-US" dirty="0" err="1"/>
              <a:t>Strategy:Manhattan</a:t>
            </a:r>
            <a:r>
              <a:rPr lang="en-US" dirty="0"/>
              <a:t> rides generate the most revenue per trip, making it a key area for resource </a:t>
            </a:r>
            <a:r>
              <a:rPr lang="en-US" dirty="0" err="1"/>
              <a:t>allocation.Bronx</a:t>
            </a:r>
            <a:r>
              <a:rPr lang="en-US" dirty="0"/>
              <a:t> rides, being lower on average, might benefit from promotional efforts to increase </a:t>
            </a:r>
            <a:r>
              <a:rPr lang="en-US" dirty="0" err="1"/>
              <a:t>demand.Outlier</a:t>
            </a:r>
            <a:r>
              <a:rPr lang="en-US" dirty="0"/>
              <a:t> </a:t>
            </a:r>
            <a:r>
              <a:rPr lang="en-US" dirty="0" err="1"/>
              <a:t>Detection:The</a:t>
            </a:r>
            <a:r>
              <a:rPr lang="en-US" dirty="0"/>
              <a:t> gap between the mean and median fares suggests the presence of outliers (e.g., long-distance or premium rides) that influence the mean.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415F2-61E6-44D8-9413-30FA2CC115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60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Findings</a:t>
            </a:r>
            <a:r>
              <a:rPr lang="en-US" dirty="0"/>
              <a:t>: Ride Durations and </a:t>
            </a:r>
            <a:r>
              <a:rPr lang="en-US" dirty="0" err="1"/>
              <a:t>Fares:Average</a:t>
            </a:r>
            <a:r>
              <a:rPr lang="en-US" dirty="0"/>
              <a:t> Ride Duration: Rides generally last between 10 to 20 minutes, with shorter trips dominating in urban areas like </a:t>
            </a:r>
            <a:r>
              <a:rPr lang="en-US" dirty="0" err="1"/>
              <a:t>Manhattan.Average</a:t>
            </a:r>
            <a:r>
              <a:rPr lang="en-US" dirty="0"/>
              <a:t> Fares: Manhattan has the highest mean and median fares, while the Bronx has the lowest. Longer rides tend to originate from boroughs like Queens and </a:t>
            </a:r>
            <a:r>
              <a:rPr lang="en-US" dirty="0" err="1"/>
              <a:t>Brooklyn.Key</a:t>
            </a:r>
            <a:r>
              <a:rPr lang="en-US" dirty="0"/>
              <a:t> Factors Influencing </a:t>
            </a:r>
            <a:r>
              <a:rPr lang="en-US" dirty="0" err="1"/>
              <a:t>Fares:Distance</a:t>
            </a:r>
            <a:r>
              <a:rPr lang="en-US" dirty="0"/>
              <a:t>: The strongest predictor of fares; longer distances result in proportionally higher </a:t>
            </a:r>
            <a:r>
              <a:rPr lang="en-US" dirty="0" err="1"/>
              <a:t>charges.Duration</a:t>
            </a:r>
            <a:r>
              <a:rPr lang="en-US" dirty="0"/>
              <a:t>: Ride duration moderately affects fares, particularly in high-traffic or longer trips.</a:t>
            </a:r>
          </a:p>
          <a:p>
            <a:r>
              <a:rPr lang="en-US" dirty="0"/>
              <a:t>Tolls: Additional charges such as tolls contribute significantly to the total cost.</a:t>
            </a:r>
          </a:p>
          <a:p>
            <a:r>
              <a:rPr lang="en-US" b="1" dirty="0"/>
              <a:t>Applications</a:t>
            </a:r>
            <a:r>
              <a:rPr lang="en-US" dirty="0"/>
              <a:t>-Fare </a:t>
            </a:r>
            <a:r>
              <a:rPr lang="en-US" dirty="0" err="1"/>
              <a:t>Prediction:The</a:t>
            </a:r>
            <a:r>
              <a:rPr lang="en-US" dirty="0"/>
              <a:t> linear regression model provides a reliable way to estimate fares based on trip characteristics such as distance, duration, and </a:t>
            </a:r>
            <a:r>
              <a:rPr lang="en-US" dirty="0" err="1"/>
              <a:t>tolls.Applications</a:t>
            </a:r>
            <a:r>
              <a:rPr lang="en-US" dirty="0"/>
              <a:t> include enhancing fare transparency for users and improving pricing algorithms.</a:t>
            </a:r>
          </a:p>
          <a:p>
            <a:r>
              <a:rPr lang="en-US" dirty="0"/>
              <a:t>Business </a:t>
            </a:r>
            <a:r>
              <a:rPr lang="en-US" dirty="0" err="1"/>
              <a:t>Insights:Resource</a:t>
            </a:r>
            <a:r>
              <a:rPr lang="en-US" dirty="0"/>
              <a:t> Allocation: Focus resources in high-revenue boroughs like Manhattan to optimize ride </a:t>
            </a:r>
            <a:r>
              <a:rPr lang="en-US" dirty="0" err="1"/>
              <a:t>availability.Demand</a:t>
            </a:r>
            <a:r>
              <a:rPr lang="en-US" dirty="0"/>
              <a:t> Patterns: Identify peak demand zones and times using ride duration and fare patterns.</a:t>
            </a:r>
          </a:p>
          <a:p>
            <a:r>
              <a:rPr lang="en-US" dirty="0"/>
              <a:t>Operational Efficiency: Adjust pricing strategies to balance short, frequent trips with longer, higher-revenue trips.</a:t>
            </a:r>
          </a:p>
          <a:p>
            <a:r>
              <a:rPr lang="en-US" b="1" dirty="0"/>
              <a:t>Limitations-</a:t>
            </a:r>
            <a:r>
              <a:rPr lang="en-US" dirty="0"/>
              <a:t>Data </a:t>
            </a:r>
            <a:r>
              <a:rPr lang="en-US" dirty="0" err="1"/>
              <a:t>Limitations:The</a:t>
            </a:r>
            <a:r>
              <a:rPr lang="en-US" dirty="0"/>
              <a:t> dataset may not capture seasonal variations, peak hour patterns, or specific events that influence ride demand and </a:t>
            </a:r>
            <a:r>
              <a:rPr lang="en-US" dirty="0" err="1"/>
              <a:t>fares.Missing</a:t>
            </a:r>
            <a:r>
              <a:rPr lang="en-US" dirty="0"/>
              <a:t> or invalid data (e.g., zero-distance rides) were filtered, which might slightly bias the </a:t>
            </a:r>
            <a:r>
              <a:rPr lang="en-US" dirty="0" err="1"/>
              <a:t>results.Possible</a:t>
            </a:r>
            <a:r>
              <a:rPr lang="en-US" dirty="0"/>
              <a:t> </a:t>
            </a:r>
            <a:r>
              <a:rPr lang="en-US" dirty="0" err="1"/>
              <a:t>Biases:Geographic</a:t>
            </a:r>
            <a:r>
              <a:rPr lang="en-US" dirty="0"/>
              <a:t> Bias: Overrepresentation of certain boroughs (e.g., Manhattan) may skew findings toward urban trip </a:t>
            </a:r>
            <a:r>
              <a:rPr lang="en-US" dirty="0" err="1"/>
              <a:t>characteristics.Tipping</a:t>
            </a:r>
            <a:r>
              <a:rPr lang="en-US" dirty="0"/>
              <a:t> Behavior: Tips are highly variable and not strongly correlated with ride characteristics, making predictions less </a:t>
            </a:r>
            <a:r>
              <a:rPr lang="en-US" dirty="0" err="1"/>
              <a:t>reliable.External</a:t>
            </a:r>
            <a:r>
              <a:rPr lang="en-US" dirty="0"/>
              <a:t> Factors: Factors like weather, traffic, and special events, which significantly impact rides, are not included.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415F2-61E6-44D8-9413-30FA2CC115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8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0AA22AC-B934-4178-A531-06726A3FC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113" name="Color">
              <a:extLst>
                <a:ext uri="{FF2B5EF4-FFF2-40B4-BE49-F238E27FC236}">
                  <a16:creationId xmlns:a16="http://schemas.microsoft.com/office/drawing/2014/main" id="{6D6F7669-0335-45E2-9CFE-D7EF16DF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Color">
              <a:extLst>
                <a:ext uri="{FF2B5EF4-FFF2-40B4-BE49-F238E27FC236}">
                  <a16:creationId xmlns:a16="http://schemas.microsoft.com/office/drawing/2014/main" id="{301F7FCA-4782-4FBE-9252-17877B299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AC377D3-F668-278F-C2C6-BC1286E32B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27" r="24236"/>
          <a:stretch/>
        </p:blipFill>
        <p:spPr>
          <a:xfrm>
            <a:off x="5102735" y="653615"/>
            <a:ext cx="3547660" cy="5540004"/>
          </a:xfrm>
          <a:prstGeom prst="rect">
            <a:avLst/>
          </a:prstGeom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795FBEB-70B2-409B-AE84-654E76B79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7" cy="6858000"/>
            <a:chOff x="0" y="0"/>
            <a:chExt cx="12188952" cy="6858000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3424F12-7A44-4F11-A62E-6AE117A14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28C124D-6FB7-4EDD-8DF7-D9A93D8F3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4EACAEE-399E-4936-89D8-43216F5CF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4BC9977-29AF-4134-A9EE-9210122B3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C2A064C6-1D4F-4842-BFCC-B967FF8B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470779-6729-43E2-89F3-94CC5ECFE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704A746-31DA-422E-8991-0AF15F842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9483" y="841664"/>
            <a:ext cx="3456576" cy="27827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UBER DATASET ANALYSIS FOR BUSINESS INSIGHTS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9482" y="3764655"/>
            <a:ext cx="3456575" cy="23740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algn="l" defTabSz="914400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GAGANA MALLA</a:t>
            </a:r>
          </a:p>
          <a:p>
            <a:pPr marL="800100" lvl="1" indent="-3429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TABASSUM SARAH</a:t>
            </a:r>
          </a:p>
          <a:p>
            <a:pPr marL="800100" lvl="1" indent="-3429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RONAN D SILVA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olor Cover">
            <a:extLst>
              <a:ext uri="{FF2B5EF4-FFF2-40B4-BE49-F238E27FC236}">
                <a16:creationId xmlns:a16="http://schemas.microsoft.com/office/drawing/2014/main" id="{34DE9D20-D6C2-4834-9EE9-EC583F3FE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ECFC71-4503-4F75-92FF-AF8211FFD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4548176" cy="6858000"/>
            <a:chOff x="651279" y="598259"/>
            <a:chExt cx="10889442" cy="5680742"/>
          </a:xfrm>
        </p:grpSpPr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4FA941CA-BC21-4BE3-80CD-EDD30510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Color">
              <a:extLst>
                <a:ext uri="{FF2B5EF4-FFF2-40B4-BE49-F238E27FC236}">
                  <a16:creationId xmlns:a16="http://schemas.microsoft.com/office/drawing/2014/main" id="{92FECA53-20C7-45FC-8843-018A589C7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Content Placeholder 7" descr="A red squares with black text&#10;&#10;Description automatically generated">
            <a:extLst>
              <a:ext uri="{FF2B5EF4-FFF2-40B4-BE49-F238E27FC236}">
                <a16:creationId xmlns:a16="http://schemas.microsoft.com/office/drawing/2014/main" id="{920DFB56-7F70-B592-AB45-85C883145D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49319" y="139959"/>
            <a:ext cx="4594681" cy="3672045"/>
          </a:xfrm>
          <a:prstGeom prst="rect">
            <a:avLst/>
          </a:prstGeom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7D07E8A-3D8A-6E5F-A724-09D8BC544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089" y="3952172"/>
            <a:ext cx="4548176" cy="264457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49B865-3126-9548-25C1-3CCCAD2D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88" y="841249"/>
            <a:ext cx="3805776" cy="3018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000" dirty="0">
                <a:solidFill>
                  <a:schemeClr val="bg1"/>
                </a:solidFill>
              </a:rPr>
              <a:t>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969489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olor Cover">
            <a:extLst>
              <a:ext uri="{FF2B5EF4-FFF2-40B4-BE49-F238E27FC236}">
                <a16:creationId xmlns:a16="http://schemas.microsoft.com/office/drawing/2014/main" id="{FDDE486D-EC09-4733-AE74-2A4C40543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578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EE1D2D-BC0B-46D1-9F03-BBE8CD24B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4548176" cy="6858000"/>
            <a:chOff x="651279" y="598259"/>
            <a:chExt cx="10889442" cy="5680742"/>
          </a:xfrm>
        </p:grpSpPr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06DE9A07-2825-4373-B4B2-F947E3EA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B3BEAE80-CFF3-48F6-BAB1-BC8398EE7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 descr="A graph with purple squares&#10;&#10;Description automatically generated">
            <a:extLst>
              <a:ext uri="{FF2B5EF4-FFF2-40B4-BE49-F238E27FC236}">
                <a16:creationId xmlns:a16="http://schemas.microsoft.com/office/drawing/2014/main" id="{7F3559B3-566B-7020-9C54-02AB662E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621" y="313268"/>
            <a:ext cx="4311046" cy="2077256"/>
          </a:xfrm>
          <a:prstGeom prst="rect">
            <a:avLst/>
          </a:prstGeom>
        </p:spPr>
      </p:pic>
      <p:pic>
        <p:nvPicPr>
          <p:cNvPr id="6" name="Content Placeholder 5" descr="A purple graph with white text&#10;&#10;Description automatically generated">
            <a:extLst>
              <a:ext uri="{FF2B5EF4-FFF2-40B4-BE49-F238E27FC236}">
                <a16:creationId xmlns:a16="http://schemas.microsoft.com/office/drawing/2014/main" id="{DE373AA5-DA80-33E8-4ED5-F01DE1CDD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621" y="2460877"/>
            <a:ext cx="4311046" cy="2077256"/>
          </a:xfrm>
          <a:prstGeom prst="rect">
            <a:avLst/>
          </a:prstGeom>
        </p:spPr>
      </p:pic>
      <p:pic>
        <p:nvPicPr>
          <p:cNvPr id="8" name="Content Placeholder 7" descr="A purple graph with white squares&#10;&#10;Description automatically generated">
            <a:extLst>
              <a:ext uri="{FF2B5EF4-FFF2-40B4-BE49-F238E27FC236}">
                <a16:creationId xmlns:a16="http://schemas.microsoft.com/office/drawing/2014/main" id="{182076CD-6A29-8937-C628-E4AF32AD7F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663621" y="4608486"/>
            <a:ext cx="4311046" cy="207725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676B60F-98A6-4A65-98EA-6E1CEB64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0389BEA-7799-4423-A728-AE2BF8E96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E398201-1204-4724-A20A-4F169B17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D91B5A2-B236-4592-8C80-71260263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30FACA-D2FD-4E26-80A1-360C0CA1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0661DB5-ADF3-403D-82B2-271AB761B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946864B-CC35-4F10-8C0F-FBA8EA88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4289C2F-6737-4F4A-AA7B-99532294B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3BC880-BF6B-297F-3989-3603EF8E1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88" y="579"/>
            <a:ext cx="3955845" cy="24208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 dirty="0">
                <a:solidFill>
                  <a:schemeClr val="bg1"/>
                </a:solidFill>
              </a:rPr>
              <a:t>INTERACTIVE SHINY APP FOR RIDE ANALYSIS</a:t>
            </a:r>
          </a:p>
        </p:txBody>
      </p:sp>
      <p:pic>
        <p:nvPicPr>
          <p:cNvPr id="47" name="Content Placeholder 46" descr="A graph with purple bars&#10;&#10;Description automatically generated with medium confidence">
            <a:extLst>
              <a:ext uri="{FF2B5EF4-FFF2-40B4-BE49-F238E27FC236}">
                <a16:creationId xmlns:a16="http://schemas.microsoft.com/office/drawing/2014/main" id="{6BC998ED-4466-F1F2-C779-23A5BEDC29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" y="2872015"/>
            <a:ext cx="4545632" cy="2969318"/>
          </a:xfrm>
        </p:spPr>
      </p:pic>
    </p:spTree>
    <p:extLst>
      <p:ext uri="{BB962C8B-B14F-4D97-AF65-F5344CB8AC3E}">
        <p14:creationId xmlns:p14="http://schemas.microsoft.com/office/powerpoint/2010/main" val="579769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663619" cy="6858000"/>
            <a:chOff x="651279" y="598259"/>
            <a:chExt cx="10889442" cy="5680742"/>
          </a:xfrm>
        </p:grpSpPr>
        <p:sp>
          <p:nvSpPr>
            <p:cNvPr id="89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3847200" cy="5340097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CONCLUSION &amp; INSIGHTS</a:t>
            </a:r>
          </a:p>
        </p:txBody>
      </p:sp>
      <p:graphicFrame>
        <p:nvGraphicFramePr>
          <p:cNvPr id="68" name="Content Placeholder 2">
            <a:extLst>
              <a:ext uri="{FF2B5EF4-FFF2-40B4-BE49-F238E27FC236}">
                <a16:creationId xmlns:a16="http://schemas.microsoft.com/office/drawing/2014/main" id="{F8CDB5AF-0E7C-DD83-BE26-9A86719AA9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4939865"/>
              </p:ext>
            </p:extLst>
          </p:nvPr>
        </p:nvGraphicFramePr>
        <p:xfrm>
          <a:off x="4894221" y="529388"/>
          <a:ext cx="3951605" cy="5881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1118A6-F10F-9F68-E7F8-F8A771922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Slide background fill">
            <a:extLst>
              <a:ext uri="{FF2B5EF4-FFF2-40B4-BE49-F238E27FC236}">
                <a16:creationId xmlns:a16="http://schemas.microsoft.com/office/drawing/2014/main" id="{5D1434D1-B646-88CC-A0CE-C38A4DD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Color 2">
            <a:extLst>
              <a:ext uri="{FF2B5EF4-FFF2-40B4-BE49-F238E27FC236}">
                <a16:creationId xmlns:a16="http://schemas.microsoft.com/office/drawing/2014/main" id="{193E011A-F27B-4491-CCCD-99A1AA42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2B85CFE-6586-C622-6C30-E4F798B4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663619" cy="6858000"/>
            <a:chOff x="651279" y="598259"/>
            <a:chExt cx="10889442" cy="5680742"/>
          </a:xfrm>
        </p:grpSpPr>
        <p:sp>
          <p:nvSpPr>
            <p:cNvPr id="89" name="Color">
              <a:extLst>
                <a:ext uri="{FF2B5EF4-FFF2-40B4-BE49-F238E27FC236}">
                  <a16:creationId xmlns:a16="http://schemas.microsoft.com/office/drawing/2014/main" id="{1305E286-75E9-3EAC-57D8-7DB7EA350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Color">
              <a:extLst>
                <a:ext uri="{FF2B5EF4-FFF2-40B4-BE49-F238E27FC236}">
                  <a16:creationId xmlns:a16="http://schemas.microsoft.com/office/drawing/2014/main" id="{30CFDB8E-8E5B-0760-8A6A-98EE217CE1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949DB82-D060-C96A-44C0-2C8BCC8F1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97D2F76-5873-4818-7DF9-FF20A31D2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05384E4-5198-D15D-A6C1-41347101CB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BE0D7B3-1607-9BA8-D66D-EE11D255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612A7CA-364F-161E-4B29-22FDEAA4C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6CA248F-5F45-39E5-C30B-D21DB8353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D07D478-CF91-6213-57BF-0D8189B5C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E78FF6E-DA3D-09A1-C2E0-5B4332D25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BCBA18-BD16-52C5-BEBA-D3155150B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88" y="841248"/>
            <a:ext cx="3847200" cy="5340097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THANK YOU.</a:t>
            </a:r>
          </a:p>
        </p:txBody>
      </p:sp>
      <p:graphicFrame>
        <p:nvGraphicFramePr>
          <p:cNvPr id="68" name="Content Placeholder 2">
            <a:extLst>
              <a:ext uri="{FF2B5EF4-FFF2-40B4-BE49-F238E27FC236}">
                <a16:creationId xmlns:a16="http://schemas.microsoft.com/office/drawing/2014/main" id="{BB177217-7EDE-9C16-F32A-6E20117981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48256"/>
              </p:ext>
            </p:extLst>
          </p:nvPr>
        </p:nvGraphicFramePr>
        <p:xfrm>
          <a:off x="4894221" y="529388"/>
          <a:ext cx="3951605" cy="5881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4812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1146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7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76C90A-8A1F-6881-CD93-A573F7EA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841248"/>
            <a:ext cx="3679545" cy="5340097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INTRODUCTION TO UBER </a:t>
            </a:r>
          </a:p>
        </p:txBody>
      </p:sp>
      <p:graphicFrame>
        <p:nvGraphicFramePr>
          <p:cNvPr id="1156" name="Content Placeholder 2">
            <a:extLst>
              <a:ext uri="{FF2B5EF4-FFF2-40B4-BE49-F238E27FC236}">
                <a16:creationId xmlns:a16="http://schemas.microsoft.com/office/drawing/2014/main" id="{336DBF51-61F3-F893-5BAF-F8B9F7B7A6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2774439"/>
              </p:ext>
            </p:extLst>
          </p:nvPr>
        </p:nvGraphicFramePr>
        <p:xfrm>
          <a:off x="4848307" y="268357"/>
          <a:ext cx="4007458" cy="6496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5541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F20EAE-21D8-92D4-FC37-7E0884BB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8" name="Color Cover">
            <a:extLst>
              <a:ext uri="{FF2B5EF4-FFF2-40B4-BE49-F238E27FC236}">
                <a16:creationId xmlns:a16="http://schemas.microsoft.com/office/drawing/2014/main" id="{4A109098-228C-D1AC-D9D8-F59EA8F52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0" name="Color Cover">
            <a:extLst>
              <a:ext uri="{FF2B5EF4-FFF2-40B4-BE49-F238E27FC236}">
                <a16:creationId xmlns:a16="http://schemas.microsoft.com/office/drawing/2014/main" id="{66B84A39-2C10-1E4F-297E-2A256CAE3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A465CC39-BA5F-DC31-1902-1A57FAA1C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1146" name="Color">
              <a:extLst>
                <a:ext uri="{FF2B5EF4-FFF2-40B4-BE49-F238E27FC236}">
                  <a16:creationId xmlns:a16="http://schemas.microsoft.com/office/drawing/2014/main" id="{BBE7A2EA-BC7C-3249-D2AF-906E064D9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7" name="Color">
              <a:extLst>
                <a:ext uri="{FF2B5EF4-FFF2-40B4-BE49-F238E27FC236}">
                  <a16:creationId xmlns:a16="http://schemas.microsoft.com/office/drawing/2014/main" id="{63650B6F-8265-2BEE-6CB5-8AD20F29B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EC3984E6-092F-3674-3BB9-DC637B984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87182FB8-5DED-8EFB-8EED-9AA52496D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D0BAC011-0F72-40F2-2044-CA2E9EEFD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C8FF8CE2-E27B-F6DD-ACBA-ACF25EA21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9C2686B-849C-EC02-F388-A392CD771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87C7FC25-1E5B-2BF3-80E4-173756918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C11FA829-09B0-326F-2790-01F0EE52F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06B1D27F-759B-CDC7-80C5-1C7B23ECC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408BC9-B22C-0F56-5EC7-6DAA85DE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841248"/>
            <a:ext cx="3679545" cy="5340097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OBJECTIVES</a:t>
            </a:r>
          </a:p>
        </p:txBody>
      </p:sp>
      <p:graphicFrame>
        <p:nvGraphicFramePr>
          <p:cNvPr id="1156" name="Content Placeholder 2">
            <a:extLst>
              <a:ext uri="{FF2B5EF4-FFF2-40B4-BE49-F238E27FC236}">
                <a16:creationId xmlns:a16="http://schemas.microsoft.com/office/drawing/2014/main" id="{84D87F25-FF33-A931-7D08-582B5424FA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1891806"/>
              </p:ext>
            </p:extLst>
          </p:nvPr>
        </p:nvGraphicFramePr>
        <p:xfrm>
          <a:off x="4848307" y="268357"/>
          <a:ext cx="4007458" cy="6241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0A64CB96-7FCF-ACB7-C144-AB7D887ACE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493992"/>
              </p:ext>
            </p:extLst>
          </p:nvPr>
        </p:nvGraphicFramePr>
        <p:xfrm>
          <a:off x="4786715" y="347870"/>
          <a:ext cx="4135343" cy="6288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52002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5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663619" cy="6858000"/>
            <a:chOff x="651279" y="598259"/>
            <a:chExt cx="10889442" cy="5680742"/>
          </a:xfrm>
        </p:grpSpPr>
        <p:sp>
          <p:nvSpPr>
            <p:cNvPr id="168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3847200" cy="5340097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DATASET OVERVIEW </a:t>
            </a:r>
          </a:p>
        </p:txBody>
      </p:sp>
      <p:graphicFrame>
        <p:nvGraphicFramePr>
          <p:cNvPr id="178" name="Content Placeholder 14">
            <a:extLst>
              <a:ext uri="{FF2B5EF4-FFF2-40B4-BE49-F238E27FC236}">
                <a16:creationId xmlns:a16="http://schemas.microsoft.com/office/drawing/2014/main" id="{8BFAB7A6-38C0-70A1-A7A1-344AC77B0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192885"/>
              </p:ext>
            </p:extLst>
          </p:nvPr>
        </p:nvGraphicFramePr>
        <p:xfrm>
          <a:off x="4793645" y="1343768"/>
          <a:ext cx="4062119" cy="4782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2A8D96-1DF7-6C5E-2204-215EDBEDA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8" name="Color Cover">
            <a:extLst>
              <a:ext uri="{FF2B5EF4-FFF2-40B4-BE49-F238E27FC236}">
                <a16:creationId xmlns:a16="http://schemas.microsoft.com/office/drawing/2014/main" id="{B0AA4F99-30B4-3209-5B2B-F57C08CEC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0" name="Color Cover">
            <a:extLst>
              <a:ext uri="{FF2B5EF4-FFF2-40B4-BE49-F238E27FC236}">
                <a16:creationId xmlns:a16="http://schemas.microsoft.com/office/drawing/2014/main" id="{63F4A7A0-2CD1-2E21-0085-2305442D3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7D63ECB7-E459-DBAC-819D-8334AB457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1146" name="Color">
              <a:extLst>
                <a:ext uri="{FF2B5EF4-FFF2-40B4-BE49-F238E27FC236}">
                  <a16:creationId xmlns:a16="http://schemas.microsoft.com/office/drawing/2014/main" id="{8E7D1C2F-7906-812E-E976-9FA2ED6C9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7" name="Color">
              <a:extLst>
                <a:ext uri="{FF2B5EF4-FFF2-40B4-BE49-F238E27FC236}">
                  <a16:creationId xmlns:a16="http://schemas.microsoft.com/office/drawing/2014/main" id="{3C659D2B-19D6-7823-8741-0C5080768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BAD0ED42-F76E-FB8D-C2E7-8B1981F61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DF0D809F-881B-6714-A6D8-AAEB3090A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2C5B9569-6ACD-1556-AD92-797E76D3E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8738316F-CC98-919A-B7C1-9F3A76BC3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74C34633-8864-363D-5BD0-A73103E46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53DD06F0-15D0-DAFB-C2EA-7C833D57D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99C819D2-0E42-3773-73EA-77B4753D6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27009BCF-78B5-CCA1-E3D5-8FDCCD89B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A34428-0940-C635-BC1A-AE6DD5CCA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841249"/>
            <a:ext cx="3679545" cy="198592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KEY FINDINGS</a:t>
            </a: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60BBA-BDCB-E9D1-9C3F-611E7D5F76F8}"/>
              </a:ext>
            </a:extLst>
          </p:cNvPr>
          <p:cNvSpPr txBox="1"/>
          <p:nvPr/>
        </p:nvSpPr>
        <p:spPr>
          <a:xfrm>
            <a:off x="664529" y="1935714"/>
            <a:ext cx="3253570" cy="479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It is a structured data</a:t>
            </a:r>
          </a:p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The total number of rows in the dataset can be determined from the Length shown in the summary. In this case, 6,433 records are present in the dataset before cleaning.</a:t>
            </a:r>
          </a:p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After removing invalid or missing records, we created 6426 records.</a:t>
            </a:r>
          </a:p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The mix of numeric, categorical, and time-based variables 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CB53F64-DBAB-DC2D-7597-B744FE621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8176" y="314975"/>
            <a:ext cx="4634349" cy="3361286"/>
          </a:xfrm>
          <a:prstGeom prst="rect">
            <a:avLst/>
          </a:prstGeom>
        </p:spPr>
      </p:pic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13FE6239-41D6-8DB7-B82E-CC81803849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1019439"/>
              </p:ext>
            </p:extLst>
          </p:nvPr>
        </p:nvGraphicFramePr>
        <p:xfrm>
          <a:off x="4663621" y="4469807"/>
          <a:ext cx="4338336" cy="15458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64397">
                  <a:extLst>
                    <a:ext uri="{9D8B030D-6E8A-4147-A177-3AD203B41FA5}">
                      <a16:colId xmlns:a16="http://schemas.microsoft.com/office/drawing/2014/main" val="3246085310"/>
                    </a:ext>
                  </a:extLst>
                </a:gridCol>
                <a:gridCol w="1169810">
                  <a:extLst>
                    <a:ext uri="{9D8B030D-6E8A-4147-A177-3AD203B41FA5}">
                      <a16:colId xmlns:a16="http://schemas.microsoft.com/office/drawing/2014/main" val="2839749711"/>
                    </a:ext>
                  </a:extLst>
                </a:gridCol>
                <a:gridCol w="960438">
                  <a:extLst>
                    <a:ext uri="{9D8B030D-6E8A-4147-A177-3AD203B41FA5}">
                      <a16:colId xmlns:a16="http://schemas.microsoft.com/office/drawing/2014/main" val="1570224313"/>
                    </a:ext>
                  </a:extLst>
                </a:gridCol>
                <a:gridCol w="643691">
                  <a:extLst>
                    <a:ext uri="{9D8B030D-6E8A-4147-A177-3AD203B41FA5}">
                      <a16:colId xmlns:a16="http://schemas.microsoft.com/office/drawing/2014/main" val="3123630962"/>
                    </a:ext>
                  </a:extLst>
                </a:gridCol>
              </a:tblGrid>
              <a:tr h="386465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45" marR="11345" marT="113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MEAN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45" marR="11345" marT="113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MEDIAN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45" marR="11345" marT="113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45" marR="11345" marT="11345" marB="0" anchor="ctr"/>
                </a:tc>
                <a:extLst>
                  <a:ext uri="{0D108BD9-81ED-4DB2-BD59-A6C34878D82A}">
                    <a16:rowId xmlns:a16="http://schemas.microsoft.com/office/drawing/2014/main" val="2323690094"/>
                  </a:ext>
                </a:extLst>
              </a:tr>
              <a:tr h="3864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FARE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45" marR="11345" marT="113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12.81429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45" marR="11345" marT="113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45" marR="11345" marT="113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45" marR="11345" marT="11345" marB="0" anchor="ctr"/>
                </a:tc>
                <a:extLst>
                  <a:ext uri="{0D108BD9-81ED-4DB2-BD59-A6C34878D82A}">
                    <a16:rowId xmlns:a16="http://schemas.microsoft.com/office/drawing/2014/main" val="172056487"/>
                  </a:ext>
                </a:extLst>
              </a:tr>
              <a:tr h="3864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RIDE_DURATION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45" marR="11345" marT="113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17.42857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45" marR="11345" marT="113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45" marR="11345" marT="113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45" marR="11345" marT="11345" marB="0" anchor="ctr"/>
                </a:tc>
                <a:extLst>
                  <a:ext uri="{0D108BD9-81ED-4DB2-BD59-A6C34878D82A}">
                    <a16:rowId xmlns:a16="http://schemas.microsoft.com/office/drawing/2014/main" val="3921707134"/>
                  </a:ext>
                </a:extLst>
              </a:tr>
              <a:tr h="3864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DISTANCE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45" marR="11345" marT="113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2.842857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45" marR="11345" marT="113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45" marR="11345" marT="113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45" marR="11345" marT="11345" marB="0" anchor="ctr"/>
                </a:tc>
                <a:extLst>
                  <a:ext uri="{0D108BD9-81ED-4DB2-BD59-A6C34878D82A}">
                    <a16:rowId xmlns:a16="http://schemas.microsoft.com/office/drawing/2014/main" val="2481240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298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25123F-8F31-94CB-61F3-ECDD4D338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8" name="Color Cover">
            <a:extLst>
              <a:ext uri="{FF2B5EF4-FFF2-40B4-BE49-F238E27FC236}">
                <a16:creationId xmlns:a16="http://schemas.microsoft.com/office/drawing/2014/main" id="{9C5E4DD6-666C-9200-3F1D-38D5836D7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0" name="Color Cover">
            <a:extLst>
              <a:ext uri="{FF2B5EF4-FFF2-40B4-BE49-F238E27FC236}">
                <a16:creationId xmlns:a16="http://schemas.microsoft.com/office/drawing/2014/main" id="{F1E41DFB-429D-DB84-DDF1-FC3A39735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86656D39-C04A-561A-4DEE-0FCC79D18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1146" name="Color">
              <a:extLst>
                <a:ext uri="{FF2B5EF4-FFF2-40B4-BE49-F238E27FC236}">
                  <a16:creationId xmlns:a16="http://schemas.microsoft.com/office/drawing/2014/main" id="{6FC36C15-D5D1-0961-E05D-ED3F714B8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7" name="Color">
              <a:extLst>
                <a:ext uri="{FF2B5EF4-FFF2-40B4-BE49-F238E27FC236}">
                  <a16:creationId xmlns:a16="http://schemas.microsoft.com/office/drawing/2014/main" id="{90EEA605-CFFE-DE4B-0842-D1F81238D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2D8D2293-F315-5C4D-47F1-D7C650802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D3342A24-4F93-A687-447C-8BA87CEE5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2B900E3E-FD32-8981-05F2-85977C9C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CAAAE29E-CE97-6893-212E-28DDCD1C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4A3C4BBD-A482-47FE-1505-CF1A5A122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071301E0-5065-172B-AF33-74E28EECD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24DC5489-43C6-ECE0-BCCE-8521FB8E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084989DF-4180-0C2F-F2F7-19E016B1E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18B605-1165-5DC2-B5F7-1F0116B9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686" y="1238829"/>
            <a:ext cx="3679545" cy="198592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RIDE DURATION AND BUSINESS INSIGHTS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8EF1CD0B-AD27-E7DF-FA9E-44A5015B3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389252"/>
              </p:ext>
            </p:extLst>
          </p:nvPr>
        </p:nvGraphicFramePr>
        <p:xfrm>
          <a:off x="4701743" y="107333"/>
          <a:ext cx="4293170" cy="210320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46585">
                  <a:extLst>
                    <a:ext uri="{9D8B030D-6E8A-4147-A177-3AD203B41FA5}">
                      <a16:colId xmlns:a16="http://schemas.microsoft.com/office/drawing/2014/main" val="3684196041"/>
                    </a:ext>
                  </a:extLst>
                </a:gridCol>
                <a:gridCol w="2146585">
                  <a:extLst>
                    <a:ext uri="{9D8B030D-6E8A-4147-A177-3AD203B41FA5}">
                      <a16:colId xmlns:a16="http://schemas.microsoft.com/office/drawing/2014/main" val="2546056885"/>
                    </a:ext>
                  </a:extLst>
                </a:gridCol>
              </a:tblGrid>
              <a:tr h="3004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STATISTIC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VALUE (MINUTES)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67136118"/>
                  </a:ext>
                </a:extLst>
              </a:tr>
              <a:tr h="3004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MINIMUM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0.03333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42528799"/>
                  </a:ext>
                </a:extLst>
              </a:tr>
              <a:tr h="3004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1ST QUARTILE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6.51667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46097341"/>
                  </a:ext>
                </a:extLst>
              </a:tr>
              <a:tr h="3004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MEDIAN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10.91667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46923322"/>
                  </a:ext>
                </a:extLst>
              </a:tr>
              <a:tr h="3004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14.36335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0759466"/>
                  </a:ext>
                </a:extLst>
              </a:tr>
              <a:tr h="3004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3RD QUARTILE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18.53333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5622572"/>
                  </a:ext>
                </a:extLst>
              </a:tr>
              <a:tr h="3004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MAXIMUM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107.6667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952975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0183414-CF32-63C8-8DBE-61DBFB1DD552}"/>
              </a:ext>
            </a:extLst>
          </p:cNvPr>
          <p:cNvSpPr txBox="1"/>
          <p:nvPr/>
        </p:nvSpPr>
        <p:spPr>
          <a:xfrm>
            <a:off x="665451" y="3743050"/>
            <a:ext cx="3426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Operational Focus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Marketing opportunity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Pricing Strategy</a:t>
            </a:r>
          </a:p>
          <a:p>
            <a:endParaRPr lang="en-US" dirty="0"/>
          </a:p>
        </p:txBody>
      </p:sp>
      <p:pic>
        <p:nvPicPr>
          <p:cNvPr id="10" name="Content Placeholder 6" descr="A graph of a distribution of fare">
            <a:extLst>
              <a:ext uri="{FF2B5EF4-FFF2-40B4-BE49-F238E27FC236}">
                <a16:creationId xmlns:a16="http://schemas.microsoft.com/office/drawing/2014/main" id="{2E8D2319-68FD-EB5D-C5AF-C0EEA3C540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47032" y="2390524"/>
            <a:ext cx="4594679" cy="3887450"/>
          </a:xfrm>
        </p:spPr>
      </p:pic>
    </p:spTree>
    <p:extLst>
      <p:ext uri="{BB962C8B-B14F-4D97-AF65-F5344CB8AC3E}">
        <p14:creationId xmlns:p14="http://schemas.microsoft.com/office/powerpoint/2010/main" val="2384798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1ED67-A803-1FFC-212D-4A672C38C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8" name="Color Cover">
            <a:extLst>
              <a:ext uri="{FF2B5EF4-FFF2-40B4-BE49-F238E27FC236}">
                <a16:creationId xmlns:a16="http://schemas.microsoft.com/office/drawing/2014/main" id="{3ED822E7-8D75-68B3-6BB7-7F4C94611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0" name="Color Cover">
            <a:extLst>
              <a:ext uri="{FF2B5EF4-FFF2-40B4-BE49-F238E27FC236}">
                <a16:creationId xmlns:a16="http://schemas.microsoft.com/office/drawing/2014/main" id="{901904DE-0C9E-ADDA-15A7-AD56EF229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4D4A13DE-8BEE-65C7-2F74-1B5D173B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1146" name="Color">
              <a:extLst>
                <a:ext uri="{FF2B5EF4-FFF2-40B4-BE49-F238E27FC236}">
                  <a16:creationId xmlns:a16="http://schemas.microsoft.com/office/drawing/2014/main" id="{A0810A69-311A-CC98-8EF6-FB7D18669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7" name="Color">
              <a:extLst>
                <a:ext uri="{FF2B5EF4-FFF2-40B4-BE49-F238E27FC236}">
                  <a16:creationId xmlns:a16="http://schemas.microsoft.com/office/drawing/2014/main" id="{E5D32E2F-298C-8505-4478-DDB88A01B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3D203956-3873-96D8-BD42-4D68E8FD7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A84DFB1-3661-58F9-EE8C-3F93AFD16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A2C0E507-4AFD-9FA9-055E-5082E469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2B8D76D3-1054-8355-9B60-94BCB22E5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D5653A3-3FC3-2CAB-84ED-F59CDE550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89C78AE9-1E87-6F1E-F7B3-1AC35F45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2FAA2B5-C3A0-EAFA-92B1-C8A265DD7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E72B7A97-3228-9787-B584-1964B532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C5672D-5CA9-1C19-054D-A41DF49F7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89" y="2150636"/>
            <a:ext cx="4163533" cy="2476870"/>
          </a:xfrm>
        </p:spPr>
        <p:txBody>
          <a:bodyPr anchor="ctr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REGRESSION ANALYSIS: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KEY PREDICTORS OF FARE</a:t>
            </a:r>
          </a:p>
        </p:txBody>
      </p:sp>
      <p:pic>
        <p:nvPicPr>
          <p:cNvPr id="12" name="Content Placeholder 8" descr="A graph with a red line&#10;&#10;Description automatically generated">
            <a:extLst>
              <a:ext uri="{FF2B5EF4-FFF2-40B4-BE49-F238E27FC236}">
                <a16:creationId xmlns:a16="http://schemas.microsoft.com/office/drawing/2014/main" id="{816FC2B8-32DF-476B-D5A7-C5436B065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48176" y="100131"/>
            <a:ext cx="4595824" cy="3711873"/>
          </a:xfrm>
        </p:spPr>
      </p:pic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6FACF183-6432-D575-3EA7-FD7C6457CA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8629402"/>
              </p:ext>
            </p:extLst>
          </p:nvPr>
        </p:nvGraphicFramePr>
        <p:xfrm>
          <a:off x="4814307" y="4096282"/>
          <a:ext cx="4040190" cy="251889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46730">
                  <a:extLst>
                    <a:ext uri="{9D8B030D-6E8A-4147-A177-3AD203B41FA5}">
                      <a16:colId xmlns:a16="http://schemas.microsoft.com/office/drawing/2014/main" val="1594600085"/>
                    </a:ext>
                  </a:extLst>
                </a:gridCol>
                <a:gridCol w="1346730">
                  <a:extLst>
                    <a:ext uri="{9D8B030D-6E8A-4147-A177-3AD203B41FA5}">
                      <a16:colId xmlns:a16="http://schemas.microsoft.com/office/drawing/2014/main" val="3061550846"/>
                    </a:ext>
                  </a:extLst>
                </a:gridCol>
                <a:gridCol w="1346730">
                  <a:extLst>
                    <a:ext uri="{9D8B030D-6E8A-4147-A177-3AD203B41FA5}">
                      <a16:colId xmlns:a16="http://schemas.microsoft.com/office/drawing/2014/main" val="3841644800"/>
                    </a:ext>
                  </a:extLst>
                </a:gridCol>
              </a:tblGrid>
              <a:tr h="2956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PREDICTOR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COEFFICIENT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P-VALUE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88205461"/>
                  </a:ext>
                </a:extLst>
              </a:tr>
              <a:tr h="2956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INTERCEPT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2.700211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&lt;2E-16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5324243"/>
                  </a:ext>
                </a:extLst>
              </a:tr>
              <a:tr h="736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DISTANCE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2.070498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&lt;2E-16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9009656"/>
                  </a:ext>
                </a:extLst>
              </a:tr>
              <a:tr h="895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RIDE DURATION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0.283745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&lt;2E-16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95312611"/>
                  </a:ext>
                </a:extLst>
              </a:tr>
              <a:tr h="2956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PASSENGERS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0.028198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71616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076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Color Cover">
            <a:extLst>
              <a:ext uri="{FF2B5EF4-FFF2-40B4-BE49-F238E27FC236}">
                <a16:creationId xmlns:a16="http://schemas.microsoft.com/office/drawing/2014/main" id="{34DE9D20-D6C2-4834-9EE9-EC583F3FE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840C728-4E01-4237-82C8-9624DFA85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8" y="0"/>
            <a:ext cx="4548176" cy="6858000"/>
            <a:chOff x="651279" y="598259"/>
            <a:chExt cx="10889442" cy="5680742"/>
          </a:xfrm>
        </p:grpSpPr>
        <p:sp>
          <p:nvSpPr>
            <p:cNvPr id="58" name="Color">
              <a:extLst>
                <a:ext uri="{FF2B5EF4-FFF2-40B4-BE49-F238E27FC236}">
                  <a16:creationId xmlns:a16="http://schemas.microsoft.com/office/drawing/2014/main" id="{F1CFB22B-2D73-4F2C-953D-8C306B45B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Color">
              <a:extLst>
                <a:ext uri="{FF2B5EF4-FFF2-40B4-BE49-F238E27FC236}">
                  <a16:creationId xmlns:a16="http://schemas.microsoft.com/office/drawing/2014/main" id="{819F58A9-E813-4511-BEF2-5B65BB728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 descr="A graph of different values&#10;&#10;Description automatically generated">
            <a:extLst>
              <a:ext uri="{FF2B5EF4-FFF2-40B4-BE49-F238E27FC236}">
                <a16:creationId xmlns:a16="http://schemas.microsoft.com/office/drawing/2014/main" id="{B2E2D7E1-8D11-210D-D597-19181E9CE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0464" y="228819"/>
            <a:ext cx="4572801" cy="6358794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82C9AB4-F390-641B-56E9-2C0D32358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31" y="228818"/>
            <a:ext cx="3805776" cy="21617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40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DIAGNOSTICS AND INSIGHTS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0010E7-1054-3766-AFA4-F718789B6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3829" y="2722290"/>
            <a:ext cx="3805776" cy="368661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742950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Residuals vs. Fitted Values</a:t>
            </a:r>
          </a:p>
          <a:p>
            <a:pPr marL="742950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Normal Q-Q Plot</a:t>
            </a:r>
          </a:p>
          <a:p>
            <a:pPr marL="742950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Scale-Location Plot</a:t>
            </a:r>
          </a:p>
          <a:p>
            <a:pPr marL="742950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Residuals vs. Leverage</a:t>
            </a:r>
          </a:p>
          <a:p>
            <a:pPr marL="514350" lvl="1" defTabSz="914400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 marL="228600" lvl="1" algn="ctr" defTabSz="914400"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</a:rPr>
              <a:t>KEY TAKEAWAYS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Linearity</a:t>
            </a:r>
          </a:p>
          <a:p>
            <a:pPr marL="742950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Normality of Residuals</a:t>
            </a:r>
          </a:p>
          <a:p>
            <a:pPr marL="742950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Homoscedasticity</a:t>
            </a:r>
          </a:p>
          <a:p>
            <a:pPr marL="742950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Influential Points </a:t>
            </a:r>
          </a:p>
        </p:txBody>
      </p:sp>
    </p:spTree>
    <p:extLst>
      <p:ext uri="{BB962C8B-B14F-4D97-AF65-F5344CB8AC3E}">
        <p14:creationId xmlns:p14="http://schemas.microsoft.com/office/powerpoint/2010/main" val="1989183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663619" cy="6858000"/>
            <a:chOff x="651279" y="598259"/>
            <a:chExt cx="10889442" cy="5680742"/>
          </a:xfrm>
        </p:grpSpPr>
        <p:sp>
          <p:nvSpPr>
            <p:cNvPr id="5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5" y="841248"/>
            <a:ext cx="4663619" cy="5340097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RECOMMENDATIONS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9CF199B0-257C-ACB0-8C37-61A91AF3D9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419309"/>
              </p:ext>
            </p:extLst>
          </p:nvPr>
        </p:nvGraphicFramePr>
        <p:xfrm>
          <a:off x="4894221" y="529388"/>
          <a:ext cx="3941666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3083</Words>
  <Application>Microsoft Office PowerPoint</Application>
  <PresentationFormat>On-screen Show (4:3)</PresentationFormat>
  <Paragraphs>150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Narrow</vt:lpstr>
      <vt:lpstr>Arial</vt:lpstr>
      <vt:lpstr>Calibri</vt:lpstr>
      <vt:lpstr>Times New Roman</vt:lpstr>
      <vt:lpstr>Office Theme</vt:lpstr>
      <vt:lpstr>UBER DATASET ANALYSIS FOR BUSINESS INSIGHTS</vt:lpstr>
      <vt:lpstr>INTRODUCTION TO UBER </vt:lpstr>
      <vt:lpstr>OBJECTIVES</vt:lpstr>
      <vt:lpstr>DATASET OVERVIEW </vt:lpstr>
      <vt:lpstr>KEY FINDINGS  </vt:lpstr>
      <vt:lpstr>RIDE DURATION AND BUSINESS INSIGHTS</vt:lpstr>
      <vt:lpstr>REGRESSION ANALYSIS:  KEY PREDICTORS OF FARE</vt:lpstr>
      <vt:lpstr>MODEL DIAGNOSTICS AND INSIGHTS</vt:lpstr>
      <vt:lpstr>RECOMMENDATIONS</vt:lpstr>
      <vt:lpstr>CORRELATION MATRIX</vt:lpstr>
      <vt:lpstr>INTERACTIVE SHINY APP FOR RIDE ANALYSIS</vt:lpstr>
      <vt:lpstr>CONCLUSION &amp; INSIGHTS</vt:lpstr>
      <vt:lpstr>THANK YOU.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Sarah Khan</cp:lastModifiedBy>
  <cp:revision>3</cp:revision>
  <dcterms:created xsi:type="dcterms:W3CDTF">2013-01-27T09:14:16Z</dcterms:created>
  <dcterms:modified xsi:type="dcterms:W3CDTF">2024-12-06T09:10:30Z</dcterms:modified>
  <cp:category/>
</cp:coreProperties>
</file>